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6" r:id="rId5"/>
    <p:sldMasterId id="2147483730" r:id="rId6"/>
  </p:sldMasterIdLst>
  <p:notesMasterIdLst>
    <p:notesMasterId r:id="rId15"/>
  </p:notesMasterIdLst>
  <p:handoutMasterIdLst>
    <p:handoutMasterId r:id="rId16"/>
  </p:handoutMasterIdLst>
  <p:sldIdLst>
    <p:sldId id="268" r:id="rId7"/>
    <p:sldId id="259" r:id="rId8"/>
    <p:sldId id="365" r:id="rId9"/>
    <p:sldId id="354" r:id="rId10"/>
    <p:sldId id="367" r:id="rId11"/>
    <p:sldId id="355" r:id="rId12"/>
    <p:sldId id="320" r:id="rId13"/>
    <p:sldId id="370" r:id="rId14"/>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8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005B5-D6CB-4ABF-BD90-0761D41B0AD9}" v="12" dt="2024-10-28T13:43:22.45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p:scale>
          <a:sx n="88" d="100"/>
          <a:sy n="88" d="100"/>
        </p:scale>
        <p:origin x="-245" y="-4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s Aamand Kristensen (jenak)" userId="d0d4c4f5-6b0c-46d2-9082-bb6b3061c6e6" providerId="ADAL" clId="{139005B5-D6CB-4ABF-BD90-0761D41B0AD9}"/>
    <pc:docChg chg="undo redo custSel addSld delSld modSld sldOrd">
      <pc:chgData name="Jens Aamand Kristensen (jenak)" userId="d0d4c4f5-6b0c-46d2-9082-bb6b3061c6e6" providerId="ADAL" clId="{139005B5-D6CB-4ABF-BD90-0761D41B0AD9}" dt="2024-10-28T13:45:01.775" v="1571" actId="20577"/>
      <pc:docMkLst>
        <pc:docMk/>
      </pc:docMkLst>
      <pc:sldChg chg="modSp mod">
        <pc:chgData name="Jens Aamand Kristensen (jenak)" userId="d0d4c4f5-6b0c-46d2-9082-bb6b3061c6e6" providerId="ADAL" clId="{139005B5-D6CB-4ABF-BD90-0761D41B0AD9}" dt="2024-10-28T13:43:59.560" v="1510" actId="6549"/>
        <pc:sldMkLst>
          <pc:docMk/>
          <pc:sldMk cId="269960145" sldId="259"/>
        </pc:sldMkLst>
        <pc:spChg chg="mod">
          <ac:chgData name="Jens Aamand Kristensen (jenak)" userId="d0d4c4f5-6b0c-46d2-9082-bb6b3061c6e6" providerId="ADAL" clId="{139005B5-D6CB-4ABF-BD90-0761D41B0AD9}" dt="2024-10-28T12:57:24.175" v="62" actId="6549"/>
          <ac:spMkLst>
            <pc:docMk/>
            <pc:sldMk cId="269960145" sldId="259"/>
            <ac:spMk id="8194" creationId="{00000000-0000-0000-0000-000000000000}"/>
          </ac:spMkLst>
        </pc:spChg>
        <pc:spChg chg="mod">
          <ac:chgData name="Jens Aamand Kristensen (jenak)" userId="d0d4c4f5-6b0c-46d2-9082-bb6b3061c6e6" providerId="ADAL" clId="{139005B5-D6CB-4ABF-BD90-0761D41B0AD9}" dt="2024-10-28T13:43:59.560" v="1510" actId="6549"/>
          <ac:spMkLst>
            <pc:docMk/>
            <pc:sldMk cId="269960145" sldId="259"/>
            <ac:spMk id="8195" creationId="{00000000-0000-0000-0000-000000000000}"/>
          </ac:spMkLst>
        </pc:spChg>
      </pc:sldChg>
      <pc:sldChg chg="modSp mod">
        <pc:chgData name="Jens Aamand Kristensen (jenak)" userId="d0d4c4f5-6b0c-46d2-9082-bb6b3061c6e6" providerId="ADAL" clId="{139005B5-D6CB-4ABF-BD90-0761D41B0AD9}" dt="2024-10-28T12:56:15.362" v="46" actId="20577"/>
        <pc:sldMkLst>
          <pc:docMk/>
          <pc:sldMk cId="2615980358" sldId="268"/>
        </pc:sldMkLst>
        <pc:spChg chg="mod">
          <ac:chgData name="Jens Aamand Kristensen (jenak)" userId="d0d4c4f5-6b0c-46d2-9082-bb6b3061c6e6" providerId="ADAL" clId="{139005B5-D6CB-4ABF-BD90-0761D41B0AD9}" dt="2024-10-28T12:56:15.362" v="46" actId="20577"/>
          <ac:spMkLst>
            <pc:docMk/>
            <pc:sldMk cId="2615980358" sldId="268"/>
            <ac:spMk id="2" creationId="{00000000-0000-0000-0000-000000000000}"/>
          </ac:spMkLst>
        </pc:spChg>
        <pc:spChg chg="mod">
          <ac:chgData name="Jens Aamand Kristensen (jenak)" userId="d0d4c4f5-6b0c-46d2-9082-bb6b3061c6e6" providerId="ADAL" clId="{139005B5-D6CB-4ABF-BD90-0761D41B0AD9}" dt="2024-10-28T12:55:56.345" v="11" actId="20577"/>
          <ac:spMkLst>
            <pc:docMk/>
            <pc:sldMk cId="2615980358" sldId="268"/>
            <ac:spMk id="6" creationId="{00000000-0000-0000-0000-000000000000}"/>
          </ac:spMkLst>
        </pc:spChg>
      </pc:sldChg>
      <pc:sldChg chg="del">
        <pc:chgData name="Jens Aamand Kristensen (jenak)" userId="d0d4c4f5-6b0c-46d2-9082-bb6b3061c6e6" providerId="ADAL" clId="{139005B5-D6CB-4ABF-BD90-0761D41B0AD9}" dt="2024-10-28T13:33:12.578" v="1228" actId="47"/>
        <pc:sldMkLst>
          <pc:docMk/>
          <pc:sldMk cId="1923007058" sldId="289"/>
        </pc:sldMkLst>
      </pc:sldChg>
      <pc:sldChg chg="del">
        <pc:chgData name="Jens Aamand Kristensen (jenak)" userId="d0d4c4f5-6b0c-46d2-9082-bb6b3061c6e6" providerId="ADAL" clId="{139005B5-D6CB-4ABF-BD90-0761D41B0AD9}" dt="2024-10-28T13:02:19.397" v="157" actId="47"/>
        <pc:sldMkLst>
          <pc:docMk/>
          <pc:sldMk cId="2840746496" sldId="290"/>
        </pc:sldMkLst>
      </pc:sldChg>
      <pc:sldChg chg="del">
        <pc:chgData name="Jens Aamand Kristensen (jenak)" userId="d0d4c4f5-6b0c-46d2-9082-bb6b3061c6e6" providerId="ADAL" clId="{139005B5-D6CB-4ABF-BD90-0761D41B0AD9}" dt="2024-10-28T13:33:25.001" v="1240" actId="47"/>
        <pc:sldMkLst>
          <pc:docMk/>
          <pc:sldMk cId="1791114982" sldId="293"/>
        </pc:sldMkLst>
      </pc:sldChg>
      <pc:sldChg chg="del">
        <pc:chgData name="Jens Aamand Kristensen (jenak)" userId="d0d4c4f5-6b0c-46d2-9082-bb6b3061c6e6" providerId="ADAL" clId="{139005B5-D6CB-4ABF-BD90-0761D41B0AD9}" dt="2024-10-28T13:33:23.827" v="1238" actId="47"/>
        <pc:sldMkLst>
          <pc:docMk/>
          <pc:sldMk cId="1383726457" sldId="307"/>
        </pc:sldMkLst>
      </pc:sldChg>
      <pc:sldChg chg="del">
        <pc:chgData name="Jens Aamand Kristensen (jenak)" userId="d0d4c4f5-6b0c-46d2-9082-bb6b3061c6e6" providerId="ADAL" clId="{139005B5-D6CB-4ABF-BD90-0761D41B0AD9}" dt="2024-10-28T13:33:19.422" v="1233" actId="47"/>
        <pc:sldMkLst>
          <pc:docMk/>
          <pc:sldMk cId="1800084972" sldId="311"/>
        </pc:sldMkLst>
      </pc:sldChg>
      <pc:sldChg chg="addSp delSp modSp mod">
        <pc:chgData name="Jens Aamand Kristensen (jenak)" userId="d0d4c4f5-6b0c-46d2-9082-bb6b3061c6e6" providerId="ADAL" clId="{139005B5-D6CB-4ABF-BD90-0761D41B0AD9}" dt="2024-10-28T13:44:31.097" v="1513" actId="22"/>
        <pc:sldMkLst>
          <pc:docMk/>
          <pc:sldMk cId="3983152001" sldId="320"/>
        </pc:sldMkLst>
        <pc:spChg chg="mod">
          <ac:chgData name="Jens Aamand Kristensen (jenak)" userId="d0d4c4f5-6b0c-46d2-9082-bb6b3061c6e6" providerId="ADAL" clId="{139005B5-D6CB-4ABF-BD90-0761D41B0AD9}" dt="2024-10-28T13:39:02.681" v="1330" actId="20577"/>
          <ac:spMkLst>
            <pc:docMk/>
            <pc:sldMk cId="3983152001" sldId="320"/>
            <ac:spMk id="2" creationId="{00000000-0000-0000-0000-000000000000}"/>
          </ac:spMkLst>
        </pc:spChg>
        <pc:spChg chg="mod">
          <ac:chgData name="Jens Aamand Kristensen (jenak)" userId="d0d4c4f5-6b0c-46d2-9082-bb6b3061c6e6" providerId="ADAL" clId="{139005B5-D6CB-4ABF-BD90-0761D41B0AD9}" dt="2024-10-28T13:37:41.663" v="1320" actId="6549"/>
          <ac:spMkLst>
            <pc:docMk/>
            <pc:sldMk cId="3983152001" sldId="320"/>
            <ac:spMk id="6" creationId="{00000000-0000-0000-0000-000000000000}"/>
          </ac:spMkLst>
        </pc:spChg>
        <pc:spChg chg="add del">
          <ac:chgData name="Jens Aamand Kristensen (jenak)" userId="d0d4c4f5-6b0c-46d2-9082-bb6b3061c6e6" providerId="ADAL" clId="{139005B5-D6CB-4ABF-BD90-0761D41B0AD9}" dt="2024-10-28T13:44:31.097" v="1513" actId="22"/>
          <ac:spMkLst>
            <pc:docMk/>
            <pc:sldMk cId="3983152001" sldId="320"/>
            <ac:spMk id="8" creationId="{CCB54604-2068-4D42-5E45-CEECB94FF57A}"/>
          </ac:spMkLst>
        </pc:spChg>
      </pc:sldChg>
      <pc:sldChg chg="del">
        <pc:chgData name="Jens Aamand Kristensen (jenak)" userId="d0d4c4f5-6b0c-46d2-9082-bb6b3061c6e6" providerId="ADAL" clId="{139005B5-D6CB-4ABF-BD90-0761D41B0AD9}" dt="2024-10-28T13:33:14.323" v="1229" actId="47"/>
        <pc:sldMkLst>
          <pc:docMk/>
          <pc:sldMk cId="2729240389" sldId="345"/>
        </pc:sldMkLst>
      </pc:sldChg>
      <pc:sldChg chg="del">
        <pc:chgData name="Jens Aamand Kristensen (jenak)" userId="d0d4c4f5-6b0c-46d2-9082-bb6b3061c6e6" providerId="ADAL" clId="{139005B5-D6CB-4ABF-BD90-0761D41B0AD9}" dt="2024-10-28T13:33:20.756" v="1234" actId="47"/>
        <pc:sldMkLst>
          <pc:docMk/>
          <pc:sldMk cId="2585566179" sldId="349"/>
        </pc:sldMkLst>
      </pc:sldChg>
      <pc:sldChg chg="del">
        <pc:chgData name="Jens Aamand Kristensen (jenak)" userId="d0d4c4f5-6b0c-46d2-9082-bb6b3061c6e6" providerId="ADAL" clId="{139005B5-D6CB-4ABF-BD90-0761D41B0AD9}" dt="2024-10-28T13:33:11.375" v="1227" actId="47"/>
        <pc:sldMkLst>
          <pc:docMk/>
          <pc:sldMk cId="2715113706" sldId="351"/>
        </pc:sldMkLst>
      </pc:sldChg>
      <pc:sldChg chg="del">
        <pc:chgData name="Jens Aamand Kristensen (jenak)" userId="d0d4c4f5-6b0c-46d2-9082-bb6b3061c6e6" providerId="ADAL" clId="{139005B5-D6CB-4ABF-BD90-0761D41B0AD9}" dt="2024-10-28T13:02:17.905" v="156" actId="47"/>
        <pc:sldMkLst>
          <pc:docMk/>
          <pc:sldMk cId="3708770656" sldId="352"/>
        </pc:sldMkLst>
      </pc:sldChg>
      <pc:sldChg chg="modSp del mod">
        <pc:chgData name="Jens Aamand Kristensen (jenak)" userId="d0d4c4f5-6b0c-46d2-9082-bb6b3061c6e6" providerId="ADAL" clId="{139005B5-D6CB-4ABF-BD90-0761D41B0AD9}" dt="2024-10-28T13:32:56.493" v="1226" actId="2696"/>
        <pc:sldMkLst>
          <pc:docMk/>
          <pc:sldMk cId="461269606" sldId="353"/>
        </pc:sldMkLst>
        <pc:spChg chg="mod">
          <ac:chgData name="Jens Aamand Kristensen (jenak)" userId="d0d4c4f5-6b0c-46d2-9082-bb6b3061c6e6" providerId="ADAL" clId="{139005B5-D6CB-4ABF-BD90-0761D41B0AD9}" dt="2024-10-28T13:31:00.733" v="934" actId="20577"/>
          <ac:spMkLst>
            <pc:docMk/>
            <pc:sldMk cId="461269606" sldId="353"/>
            <ac:spMk id="8194" creationId="{00000000-0000-0000-0000-000000000000}"/>
          </ac:spMkLst>
        </pc:spChg>
        <pc:spChg chg="mod">
          <ac:chgData name="Jens Aamand Kristensen (jenak)" userId="d0d4c4f5-6b0c-46d2-9082-bb6b3061c6e6" providerId="ADAL" clId="{139005B5-D6CB-4ABF-BD90-0761D41B0AD9}" dt="2024-10-28T13:32:41.377" v="1225" actId="20577"/>
          <ac:spMkLst>
            <pc:docMk/>
            <pc:sldMk cId="461269606" sldId="353"/>
            <ac:spMk id="8195" creationId="{00000000-0000-0000-0000-000000000000}"/>
          </ac:spMkLst>
        </pc:spChg>
      </pc:sldChg>
      <pc:sldChg chg="modSp mod">
        <pc:chgData name="Jens Aamand Kristensen (jenak)" userId="d0d4c4f5-6b0c-46d2-9082-bb6b3061c6e6" providerId="ADAL" clId="{139005B5-D6CB-4ABF-BD90-0761D41B0AD9}" dt="2024-10-28T13:15:00.801" v="675" actId="20577"/>
        <pc:sldMkLst>
          <pc:docMk/>
          <pc:sldMk cId="4288905864" sldId="354"/>
        </pc:sldMkLst>
        <pc:spChg chg="mod">
          <ac:chgData name="Jens Aamand Kristensen (jenak)" userId="d0d4c4f5-6b0c-46d2-9082-bb6b3061c6e6" providerId="ADAL" clId="{139005B5-D6CB-4ABF-BD90-0761D41B0AD9}" dt="2024-10-28T13:05:21.136" v="236" actId="20577"/>
          <ac:spMkLst>
            <pc:docMk/>
            <pc:sldMk cId="4288905864" sldId="354"/>
            <ac:spMk id="8194" creationId="{00000000-0000-0000-0000-000000000000}"/>
          </ac:spMkLst>
        </pc:spChg>
        <pc:spChg chg="mod">
          <ac:chgData name="Jens Aamand Kristensen (jenak)" userId="d0d4c4f5-6b0c-46d2-9082-bb6b3061c6e6" providerId="ADAL" clId="{139005B5-D6CB-4ABF-BD90-0761D41B0AD9}" dt="2024-10-28T13:15:00.801" v="675" actId="20577"/>
          <ac:spMkLst>
            <pc:docMk/>
            <pc:sldMk cId="4288905864" sldId="354"/>
            <ac:spMk id="8195" creationId="{00000000-0000-0000-0000-000000000000}"/>
          </ac:spMkLst>
        </pc:spChg>
      </pc:sldChg>
      <pc:sldChg chg="addSp delSp modSp mod">
        <pc:chgData name="Jens Aamand Kristensen (jenak)" userId="d0d4c4f5-6b0c-46d2-9082-bb6b3061c6e6" providerId="ADAL" clId="{139005B5-D6CB-4ABF-BD90-0761D41B0AD9}" dt="2024-10-28T13:36:13.969" v="1292" actId="14100"/>
        <pc:sldMkLst>
          <pc:docMk/>
          <pc:sldMk cId="793681868" sldId="355"/>
        </pc:sldMkLst>
        <pc:spChg chg="add del mod">
          <ac:chgData name="Jens Aamand Kristensen (jenak)" userId="d0d4c4f5-6b0c-46d2-9082-bb6b3061c6e6" providerId="ADAL" clId="{139005B5-D6CB-4ABF-BD90-0761D41B0AD9}" dt="2024-10-28T13:36:04.061" v="1290" actId="478"/>
          <ac:spMkLst>
            <pc:docMk/>
            <pc:sldMk cId="793681868" sldId="355"/>
            <ac:spMk id="3" creationId="{79B416B3-A8B8-AC52-A58E-2F869A4AC21E}"/>
          </ac:spMkLst>
        </pc:spChg>
        <pc:spChg chg="del">
          <ac:chgData name="Jens Aamand Kristensen (jenak)" userId="d0d4c4f5-6b0c-46d2-9082-bb6b3061c6e6" providerId="ADAL" clId="{139005B5-D6CB-4ABF-BD90-0761D41B0AD9}" dt="2024-10-28T13:28:21.287" v="732" actId="478"/>
          <ac:spMkLst>
            <pc:docMk/>
            <pc:sldMk cId="793681868" sldId="355"/>
            <ac:spMk id="6" creationId="{00000000-0000-0000-0000-000000000000}"/>
          </ac:spMkLst>
        </pc:spChg>
        <pc:spChg chg="mod">
          <ac:chgData name="Jens Aamand Kristensen (jenak)" userId="d0d4c4f5-6b0c-46d2-9082-bb6b3061c6e6" providerId="ADAL" clId="{139005B5-D6CB-4ABF-BD90-0761D41B0AD9}" dt="2024-10-28T13:15:33.530" v="688" actId="20577"/>
          <ac:spMkLst>
            <pc:docMk/>
            <pc:sldMk cId="793681868" sldId="355"/>
            <ac:spMk id="8194" creationId="{00000000-0000-0000-0000-000000000000}"/>
          </ac:spMkLst>
        </pc:spChg>
        <pc:spChg chg="del mod">
          <ac:chgData name="Jens Aamand Kristensen (jenak)" userId="d0d4c4f5-6b0c-46d2-9082-bb6b3061c6e6" providerId="ADAL" clId="{139005B5-D6CB-4ABF-BD90-0761D41B0AD9}" dt="2024-10-28T13:34:53.151" v="1282" actId="478"/>
          <ac:spMkLst>
            <pc:docMk/>
            <pc:sldMk cId="793681868" sldId="355"/>
            <ac:spMk id="8195" creationId="{00000000-0000-0000-0000-000000000000}"/>
          </ac:spMkLst>
        </pc:spChg>
        <pc:picChg chg="add mod">
          <ac:chgData name="Jens Aamand Kristensen (jenak)" userId="d0d4c4f5-6b0c-46d2-9082-bb6b3061c6e6" providerId="ADAL" clId="{139005B5-D6CB-4ABF-BD90-0761D41B0AD9}" dt="2024-10-28T13:36:13.969" v="1292" actId="14100"/>
          <ac:picMkLst>
            <pc:docMk/>
            <pc:sldMk cId="793681868" sldId="355"/>
            <ac:picMk id="5" creationId="{4FBEDB6D-856C-9F2B-2514-40358EF43A26}"/>
          </ac:picMkLst>
        </pc:picChg>
        <pc:picChg chg="del">
          <ac:chgData name="Jens Aamand Kristensen (jenak)" userId="d0d4c4f5-6b0c-46d2-9082-bb6b3061c6e6" providerId="ADAL" clId="{139005B5-D6CB-4ABF-BD90-0761D41B0AD9}" dt="2024-10-28T13:28:25.533" v="733" actId="478"/>
          <ac:picMkLst>
            <pc:docMk/>
            <pc:sldMk cId="793681868" sldId="355"/>
            <ac:picMk id="8197" creationId="{00000000-0000-0000-0000-000000000000}"/>
          </ac:picMkLst>
        </pc:picChg>
      </pc:sldChg>
      <pc:sldChg chg="del">
        <pc:chgData name="Jens Aamand Kristensen (jenak)" userId="d0d4c4f5-6b0c-46d2-9082-bb6b3061c6e6" providerId="ADAL" clId="{139005B5-D6CB-4ABF-BD90-0761D41B0AD9}" dt="2024-10-28T13:33:15.770" v="1230" actId="47"/>
        <pc:sldMkLst>
          <pc:docMk/>
          <pc:sldMk cId="1181976675" sldId="358"/>
        </pc:sldMkLst>
      </pc:sldChg>
      <pc:sldChg chg="del">
        <pc:chgData name="Jens Aamand Kristensen (jenak)" userId="d0d4c4f5-6b0c-46d2-9082-bb6b3061c6e6" providerId="ADAL" clId="{139005B5-D6CB-4ABF-BD90-0761D41B0AD9}" dt="2024-10-28T13:33:17.369" v="1231" actId="47"/>
        <pc:sldMkLst>
          <pc:docMk/>
          <pc:sldMk cId="3560127914" sldId="359"/>
        </pc:sldMkLst>
      </pc:sldChg>
      <pc:sldChg chg="del">
        <pc:chgData name="Jens Aamand Kristensen (jenak)" userId="d0d4c4f5-6b0c-46d2-9082-bb6b3061c6e6" providerId="ADAL" clId="{139005B5-D6CB-4ABF-BD90-0761D41B0AD9}" dt="2024-10-28T13:33:18.459" v="1232" actId="47"/>
        <pc:sldMkLst>
          <pc:docMk/>
          <pc:sldMk cId="3941486126" sldId="360"/>
        </pc:sldMkLst>
      </pc:sldChg>
      <pc:sldChg chg="del">
        <pc:chgData name="Jens Aamand Kristensen (jenak)" userId="d0d4c4f5-6b0c-46d2-9082-bb6b3061c6e6" providerId="ADAL" clId="{139005B5-D6CB-4ABF-BD90-0761D41B0AD9}" dt="2024-10-28T13:33:22.243" v="1236" actId="47"/>
        <pc:sldMkLst>
          <pc:docMk/>
          <pc:sldMk cId="618255149" sldId="361"/>
        </pc:sldMkLst>
      </pc:sldChg>
      <pc:sldChg chg="del">
        <pc:chgData name="Jens Aamand Kristensen (jenak)" userId="d0d4c4f5-6b0c-46d2-9082-bb6b3061c6e6" providerId="ADAL" clId="{139005B5-D6CB-4ABF-BD90-0761D41B0AD9}" dt="2024-10-28T13:33:23.159" v="1237" actId="47"/>
        <pc:sldMkLst>
          <pc:docMk/>
          <pc:sldMk cId="3883537490" sldId="362"/>
        </pc:sldMkLst>
      </pc:sldChg>
      <pc:sldChg chg="del">
        <pc:chgData name="Jens Aamand Kristensen (jenak)" userId="d0d4c4f5-6b0c-46d2-9082-bb6b3061c6e6" providerId="ADAL" clId="{139005B5-D6CB-4ABF-BD90-0761D41B0AD9}" dt="2024-10-28T13:33:24.410" v="1239" actId="47"/>
        <pc:sldMkLst>
          <pc:docMk/>
          <pc:sldMk cId="1697327139" sldId="363"/>
        </pc:sldMkLst>
      </pc:sldChg>
      <pc:sldChg chg="del">
        <pc:chgData name="Jens Aamand Kristensen (jenak)" userId="d0d4c4f5-6b0c-46d2-9082-bb6b3061c6e6" providerId="ADAL" clId="{139005B5-D6CB-4ABF-BD90-0761D41B0AD9}" dt="2024-10-28T13:33:21.577" v="1235" actId="47"/>
        <pc:sldMkLst>
          <pc:docMk/>
          <pc:sldMk cId="172995135" sldId="364"/>
        </pc:sldMkLst>
      </pc:sldChg>
      <pc:sldChg chg="add">
        <pc:chgData name="Jens Aamand Kristensen (jenak)" userId="d0d4c4f5-6b0c-46d2-9082-bb6b3061c6e6" providerId="ADAL" clId="{139005B5-D6CB-4ABF-BD90-0761D41B0AD9}" dt="2024-10-28T13:29:54.092" v="864" actId="2890"/>
        <pc:sldMkLst>
          <pc:docMk/>
          <pc:sldMk cId="1438203185" sldId="365"/>
        </pc:sldMkLst>
      </pc:sldChg>
      <pc:sldChg chg="modSp add del mod">
        <pc:chgData name="Jens Aamand Kristensen (jenak)" userId="d0d4c4f5-6b0c-46d2-9082-bb6b3061c6e6" providerId="ADAL" clId="{139005B5-D6CB-4ABF-BD90-0761D41B0AD9}" dt="2024-10-28T13:36:33.238" v="1297" actId="47"/>
        <pc:sldMkLst>
          <pc:docMk/>
          <pc:sldMk cId="575186054" sldId="366"/>
        </pc:sldMkLst>
        <pc:spChg chg="mod">
          <ac:chgData name="Jens Aamand Kristensen (jenak)" userId="d0d4c4f5-6b0c-46d2-9082-bb6b3061c6e6" providerId="ADAL" clId="{139005B5-D6CB-4ABF-BD90-0761D41B0AD9}" dt="2024-10-28T13:36:21.568" v="1293" actId="6549"/>
          <ac:spMkLst>
            <pc:docMk/>
            <pc:sldMk cId="575186054" sldId="366"/>
            <ac:spMk id="8195" creationId="{4D3DCDBD-7A17-63B1-9A84-A4020232594D}"/>
          </ac:spMkLst>
        </pc:spChg>
      </pc:sldChg>
      <pc:sldChg chg="add ord">
        <pc:chgData name="Jens Aamand Kristensen (jenak)" userId="d0d4c4f5-6b0c-46d2-9082-bb6b3061c6e6" providerId="ADAL" clId="{139005B5-D6CB-4ABF-BD90-0761D41B0AD9}" dt="2024-10-28T13:35:02.220" v="1285"/>
        <pc:sldMkLst>
          <pc:docMk/>
          <pc:sldMk cId="2958361256" sldId="367"/>
        </pc:sldMkLst>
      </pc:sldChg>
      <pc:sldChg chg="add del ord">
        <pc:chgData name="Jens Aamand Kristensen (jenak)" userId="d0d4c4f5-6b0c-46d2-9082-bb6b3061c6e6" providerId="ADAL" clId="{139005B5-D6CB-4ABF-BD90-0761D41B0AD9}" dt="2024-10-28T13:44:16.971" v="1511" actId="47"/>
        <pc:sldMkLst>
          <pc:docMk/>
          <pc:sldMk cId="809917993" sldId="368"/>
        </pc:sldMkLst>
      </pc:sldChg>
      <pc:sldChg chg="add del ord">
        <pc:chgData name="Jens Aamand Kristensen (jenak)" userId="d0d4c4f5-6b0c-46d2-9082-bb6b3061c6e6" providerId="ADAL" clId="{139005B5-D6CB-4ABF-BD90-0761D41B0AD9}" dt="2024-10-28T13:37:08.141" v="1298" actId="47"/>
        <pc:sldMkLst>
          <pc:docMk/>
          <pc:sldMk cId="1676763078" sldId="368"/>
        </pc:sldMkLst>
      </pc:sldChg>
      <pc:sldChg chg="add del">
        <pc:chgData name="Jens Aamand Kristensen (jenak)" userId="d0d4c4f5-6b0c-46d2-9082-bb6b3061c6e6" providerId="ADAL" clId="{139005B5-D6CB-4ABF-BD90-0761D41B0AD9}" dt="2024-10-28T13:38:53.194" v="1326"/>
        <pc:sldMkLst>
          <pc:docMk/>
          <pc:sldMk cId="3212180303" sldId="368"/>
        </pc:sldMkLst>
      </pc:sldChg>
      <pc:sldChg chg="add del">
        <pc:chgData name="Jens Aamand Kristensen (jenak)" userId="d0d4c4f5-6b0c-46d2-9082-bb6b3061c6e6" providerId="ADAL" clId="{139005B5-D6CB-4ABF-BD90-0761D41B0AD9}" dt="2024-10-28T13:44:39.019" v="1515" actId="47"/>
        <pc:sldMkLst>
          <pc:docMk/>
          <pc:sldMk cId="13683067" sldId="369"/>
        </pc:sldMkLst>
      </pc:sldChg>
      <pc:sldChg chg="modSp add mod">
        <pc:chgData name="Jens Aamand Kristensen (jenak)" userId="d0d4c4f5-6b0c-46d2-9082-bb6b3061c6e6" providerId="ADAL" clId="{139005B5-D6CB-4ABF-BD90-0761D41B0AD9}" dt="2024-10-28T13:45:01.775" v="1571" actId="20577"/>
        <pc:sldMkLst>
          <pc:docMk/>
          <pc:sldMk cId="1145799716" sldId="370"/>
        </pc:sldMkLst>
        <pc:spChg chg="mod">
          <ac:chgData name="Jens Aamand Kristensen (jenak)" userId="d0d4c4f5-6b0c-46d2-9082-bb6b3061c6e6" providerId="ADAL" clId="{139005B5-D6CB-4ABF-BD90-0761D41B0AD9}" dt="2024-10-28T13:45:01.775" v="1571" actId="20577"/>
          <ac:spMkLst>
            <pc:docMk/>
            <pc:sldMk cId="1145799716" sldId="370"/>
            <ac:spMk id="2" creationId="{507C8E59-9AF9-8D90-8EB2-E1A5F75FC0A0}"/>
          </ac:spMkLst>
        </pc:spChg>
      </pc:sldChg>
      <pc:sldMasterChg chg="delSldLayout">
        <pc:chgData name="Jens Aamand Kristensen (jenak)" userId="d0d4c4f5-6b0c-46d2-9082-bb6b3061c6e6" providerId="ADAL" clId="{139005B5-D6CB-4ABF-BD90-0761D41B0AD9}" dt="2024-10-28T13:33:19.422" v="1233" actId="47"/>
        <pc:sldMasterMkLst>
          <pc:docMk/>
          <pc:sldMasterMk cId="3472873270" sldId="2147483702"/>
        </pc:sldMasterMkLst>
        <pc:sldLayoutChg chg="del">
          <pc:chgData name="Jens Aamand Kristensen (jenak)" userId="d0d4c4f5-6b0c-46d2-9082-bb6b3061c6e6" providerId="ADAL" clId="{139005B5-D6CB-4ABF-BD90-0761D41B0AD9}" dt="2024-10-28T13:33:19.422" v="1233" actId="47"/>
          <pc:sldLayoutMkLst>
            <pc:docMk/>
            <pc:sldMasterMk cId="3472873270" sldId="2147483702"/>
            <pc:sldLayoutMk cId="2821565159" sldId="2147483715"/>
          </pc:sldLayoutMkLst>
        </pc:sldLayoutChg>
      </pc:sldMasterChg>
      <pc:sldMasterChg chg="delSldLayout">
        <pc:chgData name="Jens Aamand Kristensen (jenak)" userId="d0d4c4f5-6b0c-46d2-9082-bb6b3061c6e6" providerId="ADAL" clId="{139005B5-D6CB-4ABF-BD90-0761D41B0AD9}" dt="2024-10-28T13:33:24.410" v="1239" actId="47"/>
        <pc:sldMasterMkLst>
          <pc:docMk/>
          <pc:sldMasterMk cId="669492984" sldId="2147483730"/>
        </pc:sldMasterMkLst>
        <pc:sldLayoutChg chg="del">
          <pc:chgData name="Jens Aamand Kristensen (jenak)" userId="d0d4c4f5-6b0c-46d2-9082-bb6b3061c6e6" providerId="ADAL" clId="{139005B5-D6CB-4ABF-BD90-0761D41B0AD9}" dt="2024-10-28T13:33:24.410" v="1239" actId="47"/>
          <pc:sldLayoutMkLst>
            <pc:docMk/>
            <pc:sldMasterMk cId="669492984" sldId="2147483730"/>
            <pc:sldLayoutMk cId="547482075" sldId="214748374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A47D293-11CA-4D8E-B3F2-6607290598B1}" type="datetimeFigureOut">
              <a:rPr lang="da-DK" smtClean="0"/>
              <a:t>28-10-2024</a:t>
            </a:fld>
            <a:endParaRPr lang="da-DK"/>
          </a:p>
        </p:txBody>
      </p:sp>
      <p:sp>
        <p:nvSpPr>
          <p:cNvPr id="4" name="Pladsholder til sidefod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83B0585-7016-41D6-B0FE-45320872F54B}" type="slidenum">
              <a:rPr lang="da-DK" smtClean="0"/>
              <a:t>‹nr.›</a:t>
            </a:fld>
            <a:endParaRPr lang="da-DK"/>
          </a:p>
        </p:txBody>
      </p:sp>
    </p:spTree>
    <p:extLst>
      <p:ext uri="{BB962C8B-B14F-4D97-AF65-F5344CB8AC3E}">
        <p14:creationId xmlns:p14="http://schemas.microsoft.com/office/powerpoint/2010/main" val="1025367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332A94C-F6DD-41EC-9C8A-CC0437617689}" type="datetimeFigureOut">
              <a:rPr lang="da-DK" smtClean="0"/>
              <a:t>28-10-2024</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16A0130-6DE9-479B-A97B-DEBD86573B51}" type="slidenum">
              <a:rPr lang="da-DK" smtClean="0"/>
              <a:t>‹nr.›</a:t>
            </a:fld>
            <a:endParaRPr lang="da-DK"/>
          </a:p>
        </p:txBody>
      </p:sp>
    </p:spTree>
    <p:extLst>
      <p:ext uri="{BB962C8B-B14F-4D97-AF65-F5344CB8AC3E}">
        <p14:creationId xmlns:p14="http://schemas.microsoft.com/office/powerpoint/2010/main" val="4278281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Husk</a:t>
            </a:r>
            <a:r>
              <a:rPr lang="da-DK" baseline="0" dirty="0"/>
              <a:t> at sige at referatet bliver et overordnet referat med hovedlinjer samt et beslutningsreferat. Hvis ting ønskes føret tordret til referat så skal det siges.</a:t>
            </a:r>
            <a:endParaRPr lang="da-DK" dirty="0"/>
          </a:p>
        </p:txBody>
      </p:sp>
      <p:sp>
        <p:nvSpPr>
          <p:cNvPr id="4" name="Pladsholder til slidenummer 3"/>
          <p:cNvSpPr>
            <a:spLocks noGrp="1"/>
          </p:cNvSpPr>
          <p:nvPr>
            <p:ph type="sldNum" sz="quarter" idx="10"/>
          </p:nvPr>
        </p:nvSpPr>
        <p:spPr/>
        <p:txBody>
          <a:bodyPr/>
          <a:lstStyle/>
          <a:p>
            <a:fld id="{D16A0130-6DE9-479B-A97B-DEBD86573B51}" type="slidenum">
              <a:rPr lang="da-DK" smtClean="0"/>
              <a:t>2</a:t>
            </a:fld>
            <a:endParaRPr lang="da-DK" dirty="0"/>
          </a:p>
        </p:txBody>
      </p:sp>
    </p:spTree>
    <p:extLst>
      <p:ext uri="{BB962C8B-B14F-4D97-AF65-F5344CB8AC3E}">
        <p14:creationId xmlns:p14="http://schemas.microsoft.com/office/powerpoint/2010/main" val="1767276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7.emf"/></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12" descr="NaturstyrelsenSo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528639"/>
            <a:ext cx="3069167" cy="69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2400299" y="1927225"/>
            <a:ext cx="2262716"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50000"/>
              </a:spcBef>
              <a:spcAft>
                <a:spcPct val="0"/>
              </a:spcAft>
              <a:defRPr/>
            </a:pPr>
            <a:r>
              <a:rPr lang="da-DK" sz="1000" b="1">
                <a:solidFill>
                  <a:srgbClr val="FFFFFF"/>
                </a:solidFill>
                <a:cs typeface="Arial" panose="020B0604020202020204" pitchFamily="34" charset="0"/>
              </a:rPr>
              <a:t>Indsæt nyt billede:</a:t>
            </a:r>
            <a:br>
              <a:rPr lang="da-DK" sz="1000" b="1">
                <a:solidFill>
                  <a:srgbClr val="FFFFFF"/>
                </a:solidFill>
                <a:cs typeface="Arial" panose="020B0604020202020204" pitchFamily="34" charset="0"/>
              </a:rPr>
            </a:br>
            <a:r>
              <a:rPr lang="da-DK" sz="1000">
                <a:solidFill>
                  <a:srgbClr val="FFFFFF"/>
                </a:solidFill>
                <a:cs typeface="Arial" panose="020B0604020202020204" pitchFamily="34" charset="0"/>
              </a:rPr>
              <a:t>Format: B 254 x 190,5 mm</a:t>
            </a:r>
          </a:p>
          <a:p>
            <a:pPr algn="r" fontAlgn="base">
              <a:spcBef>
                <a:spcPct val="50000"/>
              </a:spcBef>
              <a:spcAft>
                <a:spcPct val="0"/>
              </a:spcAft>
              <a:defRPr/>
            </a:pPr>
            <a:r>
              <a:rPr lang="da-DK" sz="1000">
                <a:solidFill>
                  <a:srgbClr val="FFFFFF"/>
                </a:solidFill>
                <a:cs typeface="Arial" panose="020B0604020202020204" pitchFamily="34" charset="0"/>
              </a:rPr>
              <a:t>Efter indsættelse,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højreklik på billedet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og placér det bagerst.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Delete det gamle foto</a:t>
            </a:r>
          </a:p>
        </p:txBody>
      </p:sp>
      <p:sp>
        <p:nvSpPr>
          <p:cNvPr id="6146" name="Rectangle 2"/>
          <p:cNvSpPr>
            <a:spLocks noGrp="1" noChangeArrowheads="1"/>
          </p:cNvSpPr>
          <p:nvPr>
            <p:ph type="ctrTitle"/>
          </p:nvPr>
        </p:nvSpPr>
        <p:spPr>
          <a:xfrm>
            <a:off x="1437218" y="1779588"/>
            <a:ext cx="9603316" cy="2698750"/>
          </a:xfrm>
        </p:spPr>
        <p:txBody>
          <a:bodyPr anchor="t"/>
          <a:lstStyle>
            <a:lvl1pPr>
              <a:lnSpc>
                <a:spcPct val="91000"/>
              </a:lnSpc>
              <a:defRPr sz="9700"/>
            </a:lvl1pPr>
          </a:lstStyle>
          <a:p>
            <a:pPr lvl="0"/>
            <a:r>
              <a:rPr lang="da-DK" noProof="0"/>
              <a:t>Klik for at redigere titeltypografi i masteren</a:t>
            </a:r>
          </a:p>
        </p:txBody>
      </p:sp>
      <p:sp>
        <p:nvSpPr>
          <p:cNvPr id="6147" name="Rectangle 3"/>
          <p:cNvSpPr>
            <a:spLocks noGrp="1" noChangeArrowheads="1"/>
          </p:cNvSpPr>
          <p:nvPr>
            <p:ph type="subTitle" idx="1"/>
          </p:nvPr>
        </p:nvSpPr>
        <p:spPr>
          <a:xfrm>
            <a:off x="1488018" y="4945063"/>
            <a:ext cx="9552516" cy="838200"/>
          </a:xfrm>
        </p:spPr>
        <p:txBody>
          <a:bodyPr/>
          <a:lstStyle>
            <a:lvl1pPr>
              <a:defRPr/>
            </a:lvl1pPr>
          </a:lstStyle>
          <a:p>
            <a:pPr lvl="0"/>
            <a:r>
              <a:rPr lang="da-DK" noProof="0"/>
              <a:t>Klik for at redigere undertiteltypografien i masteren</a:t>
            </a:r>
          </a:p>
        </p:txBody>
      </p:sp>
      <p:sp>
        <p:nvSpPr>
          <p:cNvPr id="6" name="Rectangle 4"/>
          <p:cNvSpPr>
            <a:spLocks noGrp="1" noChangeArrowheads="1"/>
          </p:cNvSpPr>
          <p:nvPr>
            <p:ph type="dt" sz="half" idx="10"/>
          </p:nvPr>
        </p:nvSpPr>
        <p:spPr>
          <a:xfrm>
            <a:off x="1488018" y="6416675"/>
            <a:ext cx="1966383" cy="171450"/>
          </a:xfrm>
        </p:spPr>
        <p:txBody>
          <a:bodyPr/>
          <a:lstStyle>
            <a:lvl1pPr algn="l">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xfrm>
            <a:off x="3551767" y="6416675"/>
            <a:ext cx="5088467" cy="171450"/>
          </a:xfrm>
        </p:spPr>
        <p:txBody>
          <a:bodyPr/>
          <a:lstStyle>
            <a:lvl1pPr>
              <a:defRPr/>
            </a:lvl1pPr>
          </a:lstStyle>
          <a:p>
            <a:pPr>
              <a:defRPr/>
            </a:pPr>
            <a:r>
              <a:rPr lang="da-DK">
                <a:solidFill>
                  <a:srgbClr val="000000"/>
                </a:solidFill>
              </a:rPr>
              <a:t>INDSÆT FOOTER: &gt;VIS &gt;SIDEHOVED &amp; SIDEFOD &gt;APPLICÉR PÅ ALLE, STORE BOGSTAVER</a:t>
            </a:r>
          </a:p>
        </p:txBody>
      </p:sp>
      <p:sp>
        <p:nvSpPr>
          <p:cNvPr id="8" name="Rectangle 6"/>
          <p:cNvSpPr>
            <a:spLocks noGrp="1" noChangeArrowheads="1"/>
          </p:cNvSpPr>
          <p:nvPr>
            <p:ph type="sldNum" sz="quarter" idx="12"/>
          </p:nvPr>
        </p:nvSpPr>
        <p:spPr>
          <a:xfrm>
            <a:off x="8737600" y="6416675"/>
            <a:ext cx="2302933" cy="171450"/>
          </a:xfrm>
        </p:spPr>
        <p:txBody>
          <a:bodyPr/>
          <a:lstStyle>
            <a:lvl1pPr>
              <a:defRPr/>
            </a:lvl1pPr>
          </a:lstStyle>
          <a:p>
            <a:r>
              <a:rPr lang="da-DK" altLang="da-DK">
                <a:solidFill>
                  <a:srgbClr val="000000"/>
                </a:solidFill>
              </a:rPr>
              <a:t>PAGE </a:t>
            </a:r>
            <a:fld id="{E1C6A49D-59C3-4E7E-AE1F-21B1331AA8DF}"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091561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E2800BBB-443F-4955-8CED-208134E50B54}"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62489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650818" y="333375"/>
            <a:ext cx="2389716" cy="544988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477433" y="333375"/>
            <a:ext cx="6970184" cy="54498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9E671F0B-5509-47E5-8176-37245E3D2038}"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157202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477434" y="333375"/>
            <a:ext cx="9563100" cy="852488"/>
          </a:xfrm>
        </p:spPr>
        <p:txBody>
          <a:bodyPr/>
          <a:lstStyle/>
          <a:p>
            <a:r>
              <a:rPr lang="da-DK"/>
              <a:t>Klik for at redigere i master</a:t>
            </a:r>
          </a:p>
        </p:txBody>
      </p:sp>
      <p:sp>
        <p:nvSpPr>
          <p:cNvPr id="3" name="Pladsholder til tekst 2"/>
          <p:cNvSpPr>
            <a:spLocks noGrp="1"/>
          </p:cNvSpPr>
          <p:nvPr>
            <p:ph type="body" sz="half" idx="1"/>
          </p:nvPr>
        </p:nvSpPr>
        <p:spPr>
          <a:xfrm>
            <a:off x="1488017" y="1927225"/>
            <a:ext cx="4673600" cy="38560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364818" y="1927225"/>
            <a:ext cx="4675716" cy="38560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9881903C-E5C4-461B-B789-4F80420D0C00}"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708128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dias I">
    <p:spTree>
      <p:nvGrpSpPr>
        <p:cNvPr id="1" name=""/>
        <p:cNvGrpSpPr/>
        <p:nvPr/>
      </p:nvGrpSpPr>
      <p:grpSpPr>
        <a:xfrm>
          <a:off x="0" y="0"/>
          <a:ext cx="0" cy="0"/>
          <a:chOff x="0" y="0"/>
          <a:chExt cx="0" cy="0"/>
        </a:xfrm>
      </p:grpSpPr>
      <p:sp>
        <p:nvSpPr>
          <p:cNvPr id="5" name="Rektangel baggrund"/>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fontAlgn="base">
              <a:spcBef>
                <a:spcPct val="0"/>
              </a:spcBef>
              <a:spcAft>
                <a:spcPct val="0"/>
              </a:spcAft>
              <a:defRPr/>
            </a:pPr>
            <a:endParaRPr lang="da-DK" sz="1800" dirty="0" err="1">
              <a:solidFill>
                <a:srgbClr val="FFFFFF"/>
              </a:solidFill>
            </a:endParaRPr>
          </a:p>
        </p:txBody>
      </p:sp>
      <p:sp>
        <p:nvSpPr>
          <p:cNvPr id="6" name="AutoShape 4"/>
          <p:cNvSpPr>
            <a:spLocks/>
          </p:cNvSpPr>
          <p:nvPr userDrawn="1"/>
        </p:nvSpPr>
        <p:spPr bwMode="gray">
          <a:xfrm>
            <a:off x="12192000" y="15875"/>
            <a:ext cx="1754717" cy="1313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144000" tIns="0" rIns="0" bIns="0">
            <a:spAutoFit/>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fontAlgn="base" hangingPunct="1">
              <a:spcBef>
                <a:spcPct val="0"/>
              </a:spcBef>
              <a:spcAft>
                <a:spcPts val="600"/>
              </a:spcAft>
              <a:buFont typeface="+mj-lt"/>
              <a:buNone/>
              <a:defRPr/>
            </a:pPr>
            <a:r>
              <a:rPr lang="da-DK" altLang="da-DK" sz="900" b="1" noProof="1">
                <a:solidFill>
                  <a:srgbClr val="7F7F7F"/>
                </a:solidFill>
              </a:rPr>
              <a:t>Gitter- og hjælpelinjer</a:t>
            </a:r>
          </a:p>
          <a:p>
            <a:pPr eaLnBrk="1" fontAlgn="base" hangingPunct="1">
              <a:spcBef>
                <a:spcPct val="0"/>
              </a:spcBef>
              <a:spcAft>
                <a:spcPts val="238"/>
              </a:spcAft>
              <a:buFont typeface="+mj-lt"/>
              <a:buNone/>
              <a:defRPr/>
            </a:pPr>
            <a:r>
              <a:rPr lang="da-DK" altLang="da-DK" sz="900" noProof="1">
                <a:solidFill>
                  <a:srgbClr val="7F7F7F"/>
                </a:solidFill>
              </a:rPr>
              <a:t>For at se gitter- og hjælpelinjer</a:t>
            </a:r>
          </a:p>
          <a:p>
            <a:pPr eaLnBrk="1" fontAlgn="base" hangingPunct="1">
              <a:spcBef>
                <a:spcPct val="0"/>
              </a:spcBef>
              <a:spcAft>
                <a:spcPts val="238"/>
              </a:spcAft>
              <a:buFont typeface="+mj-lt"/>
              <a:buNone/>
              <a:defRPr/>
            </a:pPr>
            <a:r>
              <a:rPr lang="da-DK" altLang="da-DK" sz="900" b="1" noProof="1">
                <a:solidFill>
                  <a:srgbClr val="7F7F7F"/>
                </a:solidFill>
              </a:rPr>
              <a:t>1.</a:t>
            </a:r>
            <a:r>
              <a:rPr lang="da-DK" altLang="da-DK" sz="900" noProof="1">
                <a:solidFill>
                  <a:srgbClr val="7F7F7F"/>
                </a:solidFill>
              </a:rPr>
              <a:t> Klik på </a:t>
            </a:r>
            <a:r>
              <a:rPr lang="da-DK" altLang="da-DK" sz="900" b="1" noProof="1">
                <a:solidFill>
                  <a:srgbClr val="7F7F7F"/>
                </a:solidFill>
              </a:rPr>
              <a:t>Vis</a:t>
            </a:r>
            <a:endParaRPr lang="da-DK" altLang="da-DK" sz="900" noProof="1">
              <a:solidFill>
                <a:srgbClr val="7F7F7F"/>
              </a:solidFill>
            </a:endParaRPr>
          </a:p>
          <a:p>
            <a:pPr eaLnBrk="1" fontAlgn="base" hangingPunct="1">
              <a:spcBef>
                <a:spcPct val="0"/>
              </a:spcBef>
              <a:spcAft>
                <a:spcPts val="238"/>
              </a:spcAft>
              <a:buFont typeface="+mj-lt"/>
              <a:buNone/>
              <a:defRPr/>
            </a:pPr>
            <a:r>
              <a:rPr lang="da-DK" altLang="da-DK" sz="900" b="1" noProof="1">
                <a:solidFill>
                  <a:srgbClr val="7F7F7F"/>
                </a:solidFill>
              </a:rPr>
              <a:t>2. </a:t>
            </a:r>
            <a:r>
              <a:rPr lang="da-DK" altLang="da-DK" sz="900" noProof="1">
                <a:solidFill>
                  <a:srgbClr val="7F7F7F"/>
                </a:solidFill>
              </a:rPr>
              <a:t>Vælg </a:t>
            </a:r>
            <a:r>
              <a:rPr lang="da-DK" altLang="da-DK" sz="900" b="1" noProof="1">
                <a:solidFill>
                  <a:srgbClr val="7F7F7F"/>
                </a:solidFill>
              </a:rPr>
              <a:t>Gitterlinjer</a:t>
            </a:r>
            <a:endParaRPr lang="da-DK" altLang="da-DK" sz="900" noProof="1">
              <a:solidFill>
                <a:srgbClr val="7F7F7F"/>
              </a:solidFill>
            </a:endParaRPr>
          </a:p>
          <a:p>
            <a:pPr eaLnBrk="1" fontAlgn="base" hangingPunct="1">
              <a:spcBef>
                <a:spcPct val="0"/>
              </a:spcBef>
              <a:spcAft>
                <a:spcPts val="238"/>
              </a:spcAft>
              <a:buFont typeface="+mj-lt"/>
              <a:buNone/>
              <a:defRPr/>
            </a:pPr>
            <a:r>
              <a:rPr lang="da-DK" altLang="da-DK" sz="900" noProof="1">
                <a:solidFill>
                  <a:srgbClr val="7F7F7F"/>
                </a:solidFill>
              </a:rPr>
              <a:t>og/eller </a:t>
            </a:r>
            <a:r>
              <a:rPr lang="da-DK" altLang="da-DK" sz="900" b="1" noProof="1">
                <a:solidFill>
                  <a:srgbClr val="7F7F7F"/>
                </a:solidFill>
              </a:rPr>
              <a:t>Hjælpelinjer</a:t>
            </a:r>
          </a:p>
          <a:p>
            <a:pPr eaLnBrk="1" fontAlgn="base" hangingPunct="1">
              <a:spcBef>
                <a:spcPct val="0"/>
              </a:spcBef>
              <a:spcAft>
                <a:spcPts val="238"/>
              </a:spcAft>
              <a:buFont typeface="+mj-lt"/>
              <a:buNone/>
              <a:defRPr/>
            </a:pPr>
            <a:endParaRPr lang="da-DK" altLang="da-DK" sz="900" b="1" noProof="1">
              <a:solidFill>
                <a:srgbClr val="7F7F7F"/>
              </a:solidFill>
            </a:endParaRPr>
          </a:p>
          <a:p>
            <a:pPr eaLnBrk="1" fontAlgn="base" hangingPunct="1">
              <a:spcBef>
                <a:spcPct val="0"/>
              </a:spcBef>
              <a:spcAft>
                <a:spcPts val="238"/>
              </a:spcAft>
              <a:buFont typeface="+mj-lt"/>
              <a:buNone/>
              <a:defRPr/>
            </a:pPr>
            <a:r>
              <a:rPr lang="da-DK" altLang="da-DK" sz="900" b="1" noProof="1">
                <a:solidFill>
                  <a:srgbClr val="7F7F7F"/>
                </a:solidFill>
              </a:rPr>
              <a:t>Tip</a:t>
            </a:r>
            <a:r>
              <a:rPr lang="da-DK" altLang="da-DK" sz="900" noProof="1">
                <a:solidFill>
                  <a:srgbClr val="7F7F7F"/>
                </a:solidFill>
              </a:rPr>
              <a:t>: Alt + F9 for hurtig visning af hjælpelinjer</a:t>
            </a:r>
          </a:p>
        </p:txBody>
      </p:sp>
      <p:sp>
        <p:nvSpPr>
          <p:cNvPr id="7" name="Tekstboks 25"/>
          <p:cNvSpPr txBox="1"/>
          <p:nvPr userDrawn="1"/>
        </p:nvSpPr>
        <p:spPr>
          <a:xfrm>
            <a:off x="-1710266" y="4762968"/>
            <a:ext cx="1703916" cy="969496"/>
          </a:xfrm>
          <a:prstGeom prst="rect">
            <a:avLst/>
          </a:prstGeom>
          <a:noFill/>
        </p:spPr>
        <p:txBody>
          <a:bodyPr lIns="0" tIns="0" rIns="144000" bIns="0" anchor="b">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r>
              <a:rPr lang="da-DK" sz="900" b="1" dirty="0">
                <a:solidFill>
                  <a:srgbClr val="FFFFFF">
                    <a:lumMod val="50000"/>
                  </a:srgbClr>
                </a:solidFill>
                <a:cs typeface="Arial" charset="0"/>
              </a:rPr>
              <a:t>Tips:</a:t>
            </a:r>
          </a:p>
          <a:p>
            <a:pPr algn="r" fontAlgn="base">
              <a:spcBef>
                <a:spcPct val="0"/>
              </a:spcBef>
              <a:spcAft>
                <a:spcPct val="0"/>
              </a:spcAft>
              <a:defRPr/>
            </a:pPr>
            <a:r>
              <a:rPr lang="da-DK" sz="900" dirty="0">
                <a:solidFill>
                  <a:srgbClr val="FFFFFF">
                    <a:lumMod val="50000"/>
                  </a:srgbClr>
                </a:solidFill>
                <a:cs typeface="Arial" charset="0"/>
              </a:rPr>
              <a:t>For at fremhæve et naturligt hierarki i overskriften eller differentiere evt. skrift i tekstniveau (overskrift og underoverskrift) bruges de indrammede temafarver</a:t>
            </a:r>
          </a:p>
        </p:txBody>
      </p:sp>
      <p:sp>
        <p:nvSpPr>
          <p:cNvPr id="8" name="Tekstfelt 1"/>
          <p:cNvSpPr txBox="1">
            <a:spLocks noChangeArrowheads="1"/>
          </p:cNvSpPr>
          <p:nvPr userDrawn="1"/>
        </p:nvSpPr>
        <p:spPr bwMode="auto">
          <a:xfrm>
            <a:off x="-2055284" y="1196976"/>
            <a:ext cx="205316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144000" bIns="0">
            <a:spAutoFit/>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algn="r" eaLnBrk="1" fontAlgn="base" hangingPunct="1">
              <a:spcBef>
                <a:spcPct val="0"/>
              </a:spcBef>
              <a:spcAft>
                <a:spcPct val="0"/>
              </a:spcAft>
              <a:defRPr/>
            </a:pPr>
            <a:r>
              <a:rPr lang="da-DK" altLang="da-DK" sz="900">
                <a:solidFill>
                  <a:srgbClr val="7F7F7F"/>
                </a:solidFill>
              </a:rPr>
              <a:t>Maks tre linjer i stor typografi</a:t>
            </a:r>
          </a:p>
        </p:txBody>
      </p:sp>
      <p:pic>
        <p:nvPicPr>
          <p:cNvPr id="9" name="Billede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1"/>
            <a:ext cx="1837267" cy="103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Billede 2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31434" y="5805488"/>
            <a:ext cx="1583267" cy="104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6"/>
          <p:cNvSpPr/>
          <p:nvPr userDrawn="1"/>
        </p:nvSpPr>
        <p:spPr>
          <a:xfrm>
            <a:off x="-1399117" y="6021389"/>
            <a:ext cx="1234017" cy="79057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da-DK" sz="1800" dirty="0">
              <a:solidFill>
                <a:srgbClr val="FFFFFF"/>
              </a:solidFill>
            </a:endParaRPr>
          </a:p>
        </p:txBody>
      </p:sp>
      <p:pic>
        <p:nvPicPr>
          <p:cNvPr id="13" name="Billede logo"/>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915401" y="346076"/>
            <a:ext cx="2916767"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Pladsholder til tekst 1"/>
          <p:cNvSpPr>
            <a:spLocks noGrp="1"/>
          </p:cNvSpPr>
          <p:nvPr>
            <p:ph type="body" sz="quarter" idx="10"/>
          </p:nvPr>
        </p:nvSpPr>
        <p:spPr>
          <a:xfrm>
            <a:off x="651771" y="2348880"/>
            <a:ext cx="8757480" cy="2096840"/>
          </a:xfrm>
        </p:spPr>
        <p:txBody>
          <a:bodyPr anchor="ctr">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a:t>Klik for at redigere i master</a:t>
            </a:r>
          </a:p>
        </p:txBody>
      </p:sp>
      <p:sp>
        <p:nvSpPr>
          <p:cNvPr id="16" name="Pladsholder til tekst 2"/>
          <p:cNvSpPr>
            <a:spLocks noGrp="1"/>
          </p:cNvSpPr>
          <p:nvPr>
            <p:ph type="body" sz="quarter" idx="11"/>
          </p:nvPr>
        </p:nvSpPr>
        <p:spPr>
          <a:xfrm>
            <a:off x="9580648" y="5229200"/>
            <a:ext cx="2251259" cy="544232"/>
          </a:xfrm>
        </p:spPr>
        <p:txBody>
          <a:bodyPr anchor="b"/>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i master</a:t>
            </a:r>
          </a:p>
        </p:txBody>
      </p:sp>
      <p:sp>
        <p:nvSpPr>
          <p:cNvPr id="18" name="Pladsholder til tekst 4"/>
          <p:cNvSpPr>
            <a:spLocks noGrp="1"/>
          </p:cNvSpPr>
          <p:nvPr>
            <p:ph type="body" sz="quarter" idx="13"/>
          </p:nvPr>
        </p:nvSpPr>
        <p:spPr>
          <a:xfrm>
            <a:off x="9580648" y="5961288"/>
            <a:ext cx="2251259"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i master</a:t>
            </a:r>
          </a:p>
        </p:txBody>
      </p:sp>
      <p:sp>
        <p:nvSpPr>
          <p:cNvPr id="14" name="Pladsholder til dato 21"/>
          <p:cNvSpPr>
            <a:spLocks noGrp="1"/>
          </p:cNvSpPr>
          <p:nvPr>
            <p:ph type="dt" sz="half" idx="14"/>
          </p:nvPr>
        </p:nvSpPr>
        <p:spPr>
          <a:xfrm>
            <a:off x="9582151" y="5781676"/>
            <a:ext cx="2250016" cy="201613"/>
          </a:xfrm>
        </p:spPr>
        <p:txBody>
          <a:bodyPr anchor="t"/>
          <a:lstStyle>
            <a:lvl1pPr marL="0" indent="0">
              <a:lnSpc>
                <a:spcPct val="93000"/>
              </a:lnSpc>
              <a:buFont typeface="Arial" panose="020B0604020202020204" pitchFamily="34" charset="0"/>
              <a:buChar char="​"/>
              <a:defRPr lang="da-DK" sz="1200" b="0" kern="1200" baseline="0">
                <a:solidFill>
                  <a:schemeClr val="bg1"/>
                </a:solidFill>
                <a:latin typeface="+mn-lt"/>
                <a:ea typeface="+mn-ea"/>
                <a:cs typeface="+mn-cs"/>
              </a:defRPr>
            </a:lvl1pPr>
          </a:lstStyle>
          <a:p>
            <a:pPr>
              <a:defRPr/>
            </a:pPr>
            <a:endParaRPr dirty="0">
              <a:solidFill>
                <a:srgbClr val="FFFFFF"/>
              </a:solidFill>
            </a:endParaRPr>
          </a:p>
        </p:txBody>
      </p:sp>
      <p:sp>
        <p:nvSpPr>
          <p:cNvPr id="15" name="Pladsholder til sidefod 22" hidden="1"/>
          <p:cNvSpPr>
            <a:spLocks noGrp="1"/>
          </p:cNvSpPr>
          <p:nvPr>
            <p:ph type="ftr" sz="quarter" idx="15"/>
          </p:nvPr>
        </p:nvSpPr>
        <p:spPr>
          <a:xfrm>
            <a:off x="1530351" y="7691438"/>
            <a:ext cx="4853516" cy="201612"/>
          </a:xfrm>
        </p:spPr>
        <p:txBody>
          <a:bodyPr/>
          <a:lstStyle>
            <a:lvl1pPr>
              <a:defRPr>
                <a:solidFill>
                  <a:schemeClr val="bg1">
                    <a:lumMod val="75000"/>
                  </a:schemeClr>
                </a:solidFill>
              </a:defRPr>
            </a:lvl1pPr>
          </a:lstStyle>
          <a:p>
            <a:pPr>
              <a:defRPr/>
            </a:pPr>
            <a:r>
              <a:rPr lang="da-DK">
                <a:solidFill>
                  <a:srgbClr val="FFFFFF">
                    <a:lumMod val="75000"/>
                  </a:srgbClr>
                </a:solidFill>
              </a:rPr>
              <a:t>INDSÆT FOOTER: &gt;VIS &gt;SIDEHOVED &amp; SIDEFOD &gt;APPLICÉR PÅ ALLE, STORE BOGSTAVER</a:t>
            </a:r>
          </a:p>
        </p:txBody>
      </p:sp>
      <p:sp>
        <p:nvSpPr>
          <p:cNvPr id="17" name="Pladsholder til slidenummer 23" hidden="1"/>
          <p:cNvSpPr>
            <a:spLocks noGrp="1"/>
          </p:cNvSpPr>
          <p:nvPr>
            <p:ph type="sldNum" sz="quarter" idx="16"/>
          </p:nvPr>
        </p:nvSpPr>
        <p:spPr>
          <a:xfrm>
            <a:off x="1092200" y="7691438"/>
            <a:ext cx="397933" cy="201612"/>
          </a:xfrm>
        </p:spPr>
        <p:txBody>
          <a:bodyPr/>
          <a:lstStyle>
            <a:lvl1pPr>
              <a:defRPr>
                <a:solidFill>
                  <a:srgbClr val="BFBFBF"/>
                </a:solidFill>
              </a:defRPr>
            </a:lvl1pPr>
          </a:lstStyle>
          <a:p>
            <a:fld id="{E045A374-9DF9-4E6C-9DCF-6FA1A3A60D84}" type="slidenum">
              <a:rPr lang="da-DK" altLang="da-DK"/>
              <a:pPr/>
              <a:t>‹nr.›</a:t>
            </a:fld>
            <a:endParaRPr lang="da-DK" altLang="da-DK"/>
          </a:p>
        </p:txBody>
      </p:sp>
    </p:spTree>
    <p:extLst>
      <p:ext uri="{BB962C8B-B14F-4D97-AF65-F5344CB8AC3E}">
        <p14:creationId xmlns:p14="http://schemas.microsoft.com/office/powerpoint/2010/main" val="437687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12" descr="NaturstyrelsenSo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528639"/>
            <a:ext cx="3069167" cy="69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2400299" y="1927225"/>
            <a:ext cx="2262716"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50000"/>
              </a:spcBef>
              <a:spcAft>
                <a:spcPct val="0"/>
              </a:spcAft>
              <a:defRPr/>
            </a:pPr>
            <a:r>
              <a:rPr lang="da-DK" sz="1000" b="1">
                <a:solidFill>
                  <a:srgbClr val="FFFFFF"/>
                </a:solidFill>
                <a:cs typeface="Arial" panose="020B0604020202020204" pitchFamily="34" charset="0"/>
              </a:rPr>
              <a:t>Indsæt nyt billede:</a:t>
            </a:r>
            <a:br>
              <a:rPr lang="da-DK" sz="1000" b="1">
                <a:solidFill>
                  <a:srgbClr val="FFFFFF"/>
                </a:solidFill>
                <a:cs typeface="Arial" panose="020B0604020202020204" pitchFamily="34" charset="0"/>
              </a:rPr>
            </a:br>
            <a:r>
              <a:rPr lang="da-DK" sz="1000">
                <a:solidFill>
                  <a:srgbClr val="FFFFFF"/>
                </a:solidFill>
                <a:cs typeface="Arial" panose="020B0604020202020204" pitchFamily="34" charset="0"/>
              </a:rPr>
              <a:t>Format: B 254 x 190,5 mm</a:t>
            </a:r>
          </a:p>
          <a:p>
            <a:pPr algn="r" fontAlgn="base">
              <a:spcBef>
                <a:spcPct val="50000"/>
              </a:spcBef>
              <a:spcAft>
                <a:spcPct val="0"/>
              </a:spcAft>
              <a:defRPr/>
            </a:pPr>
            <a:r>
              <a:rPr lang="da-DK" sz="1000">
                <a:solidFill>
                  <a:srgbClr val="FFFFFF"/>
                </a:solidFill>
                <a:cs typeface="Arial" panose="020B0604020202020204" pitchFamily="34" charset="0"/>
              </a:rPr>
              <a:t>Efter indsættelse,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højreklik på billedet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og placér det bagerst.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Delete det gamle foto</a:t>
            </a:r>
          </a:p>
        </p:txBody>
      </p:sp>
      <p:sp>
        <p:nvSpPr>
          <p:cNvPr id="6146" name="Rectangle 2"/>
          <p:cNvSpPr>
            <a:spLocks noGrp="1" noChangeArrowheads="1"/>
          </p:cNvSpPr>
          <p:nvPr>
            <p:ph type="ctrTitle"/>
          </p:nvPr>
        </p:nvSpPr>
        <p:spPr>
          <a:xfrm>
            <a:off x="1437218" y="1779588"/>
            <a:ext cx="9603316" cy="2698750"/>
          </a:xfrm>
        </p:spPr>
        <p:txBody>
          <a:bodyPr anchor="t"/>
          <a:lstStyle>
            <a:lvl1pPr>
              <a:lnSpc>
                <a:spcPct val="91000"/>
              </a:lnSpc>
              <a:defRPr sz="9700"/>
            </a:lvl1pPr>
          </a:lstStyle>
          <a:p>
            <a:pPr lvl="0"/>
            <a:r>
              <a:rPr lang="da-DK" noProof="0"/>
              <a:t>Klik for at redigere titeltypografi i masteren</a:t>
            </a:r>
          </a:p>
        </p:txBody>
      </p:sp>
      <p:sp>
        <p:nvSpPr>
          <p:cNvPr id="6147" name="Rectangle 3"/>
          <p:cNvSpPr>
            <a:spLocks noGrp="1" noChangeArrowheads="1"/>
          </p:cNvSpPr>
          <p:nvPr>
            <p:ph type="subTitle" idx="1"/>
          </p:nvPr>
        </p:nvSpPr>
        <p:spPr>
          <a:xfrm>
            <a:off x="1488018" y="4945063"/>
            <a:ext cx="9552516" cy="838200"/>
          </a:xfrm>
        </p:spPr>
        <p:txBody>
          <a:bodyPr/>
          <a:lstStyle>
            <a:lvl1pPr>
              <a:defRPr/>
            </a:lvl1pPr>
          </a:lstStyle>
          <a:p>
            <a:pPr lvl="0"/>
            <a:r>
              <a:rPr lang="da-DK" noProof="0"/>
              <a:t>Klik for at redigere undertiteltypografien i masteren</a:t>
            </a:r>
          </a:p>
        </p:txBody>
      </p:sp>
      <p:sp>
        <p:nvSpPr>
          <p:cNvPr id="6" name="Rectangle 4"/>
          <p:cNvSpPr>
            <a:spLocks noGrp="1" noChangeArrowheads="1"/>
          </p:cNvSpPr>
          <p:nvPr>
            <p:ph type="dt" sz="half" idx="10"/>
          </p:nvPr>
        </p:nvSpPr>
        <p:spPr>
          <a:xfrm>
            <a:off x="1488018" y="6416675"/>
            <a:ext cx="1966383" cy="171450"/>
          </a:xfrm>
        </p:spPr>
        <p:txBody>
          <a:bodyPr/>
          <a:lstStyle>
            <a:lvl1pPr algn="l">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xfrm>
            <a:off x="3551767" y="6416675"/>
            <a:ext cx="5088467" cy="171450"/>
          </a:xfrm>
        </p:spPr>
        <p:txBody>
          <a:bodyPr/>
          <a:lstStyle>
            <a:lvl1pPr>
              <a:defRPr/>
            </a:lvl1pPr>
          </a:lstStyle>
          <a:p>
            <a:pPr>
              <a:defRPr/>
            </a:pPr>
            <a:r>
              <a:rPr lang="da-DK">
                <a:solidFill>
                  <a:srgbClr val="000000"/>
                </a:solidFill>
              </a:rPr>
              <a:t>INDSÆT FOOTER: &gt;VIS &gt;SIDEHOVED &amp; SIDEFOD &gt;APPLICÉR PÅ ALLE, STORE BOGSTAVER</a:t>
            </a:r>
          </a:p>
        </p:txBody>
      </p:sp>
      <p:sp>
        <p:nvSpPr>
          <p:cNvPr id="8" name="Rectangle 6"/>
          <p:cNvSpPr>
            <a:spLocks noGrp="1" noChangeArrowheads="1"/>
          </p:cNvSpPr>
          <p:nvPr>
            <p:ph type="sldNum" sz="quarter" idx="12"/>
          </p:nvPr>
        </p:nvSpPr>
        <p:spPr>
          <a:xfrm>
            <a:off x="8737600" y="6416675"/>
            <a:ext cx="2302933" cy="171450"/>
          </a:xfrm>
        </p:spPr>
        <p:txBody>
          <a:bodyPr/>
          <a:lstStyle>
            <a:lvl1pPr>
              <a:defRPr/>
            </a:lvl1pPr>
          </a:lstStyle>
          <a:p>
            <a:r>
              <a:rPr lang="da-DK" altLang="da-DK">
                <a:solidFill>
                  <a:srgbClr val="000000"/>
                </a:solidFill>
              </a:rPr>
              <a:t>PAGE </a:t>
            </a:r>
            <a:fld id="{E1C6A49D-59C3-4E7E-AE1F-21B1331AA8DF}"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542548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B8F75A6F-AAB1-4BE5-A70E-D2642E92F9F2}"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4282719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16CF3216-EE18-4BEE-9B5F-159C28BE3D74}"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104397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488017" y="1927225"/>
            <a:ext cx="4673600"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364818" y="1927225"/>
            <a:ext cx="4675716"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A66A7E71-7F4E-46CB-BE54-6E77B88C82F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231232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9"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D53D6199-6DA9-4B35-9F96-07F886E81C1E}"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946933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5"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D4A3A031-5393-40E2-82CA-2DBB7E8F0168}"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87910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B8F75A6F-AAB1-4BE5-A70E-D2642E92F9F2}"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77590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4"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43B6807A-6166-40B4-9D4D-FE2F66815E0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950648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lstStyle>
            <a:lvl1pPr algn="l">
              <a:defRPr sz="2000" b="1"/>
            </a:lvl1pPr>
          </a:lstStyle>
          <a:p>
            <a:r>
              <a:rPr lang="da-DK"/>
              <a:t>Klik for at redigere i master</a:t>
            </a:r>
          </a:p>
        </p:txBody>
      </p:sp>
      <p:sp>
        <p:nvSpPr>
          <p:cNvPr id="3" name="Pladsholder til ind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F05CB1A7-8340-40A9-A78A-87413E5E2836}"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647639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2000" b="1"/>
            </a:lvl1pPr>
          </a:lstStyle>
          <a:p>
            <a:r>
              <a:rPr lang="da-DK"/>
              <a:t>Klik for at redigere i master</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0C6454DB-3150-4EA6-9A3D-303B9DCA25AF}"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531839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E2800BBB-443F-4955-8CED-208134E50B54}"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268951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650818" y="333375"/>
            <a:ext cx="2389716" cy="544988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477433" y="333375"/>
            <a:ext cx="6970184" cy="54498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9E671F0B-5509-47E5-8176-37245E3D2038}"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391790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477434" y="333375"/>
            <a:ext cx="9563100" cy="852488"/>
          </a:xfrm>
        </p:spPr>
        <p:txBody>
          <a:bodyPr/>
          <a:lstStyle/>
          <a:p>
            <a:r>
              <a:rPr lang="da-DK"/>
              <a:t>Klik for at redigere i master</a:t>
            </a:r>
          </a:p>
        </p:txBody>
      </p:sp>
      <p:sp>
        <p:nvSpPr>
          <p:cNvPr id="3" name="Pladsholder til tekst 2"/>
          <p:cNvSpPr>
            <a:spLocks noGrp="1"/>
          </p:cNvSpPr>
          <p:nvPr>
            <p:ph type="body" sz="half" idx="1"/>
          </p:nvPr>
        </p:nvSpPr>
        <p:spPr>
          <a:xfrm>
            <a:off x="1488017" y="1927225"/>
            <a:ext cx="4673600" cy="38560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364818" y="1927225"/>
            <a:ext cx="4675716" cy="38560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9881903C-E5C4-461B-B789-4F80420D0C00}"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467630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dias I">
    <p:spTree>
      <p:nvGrpSpPr>
        <p:cNvPr id="1" name=""/>
        <p:cNvGrpSpPr/>
        <p:nvPr/>
      </p:nvGrpSpPr>
      <p:grpSpPr>
        <a:xfrm>
          <a:off x="0" y="0"/>
          <a:ext cx="0" cy="0"/>
          <a:chOff x="0" y="0"/>
          <a:chExt cx="0" cy="0"/>
        </a:xfrm>
      </p:grpSpPr>
      <p:sp>
        <p:nvSpPr>
          <p:cNvPr id="5" name="Rektangel baggrund"/>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fontAlgn="base">
              <a:spcBef>
                <a:spcPct val="0"/>
              </a:spcBef>
              <a:spcAft>
                <a:spcPct val="0"/>
              </a:spcAft>
              <a:defRPr/>
            </a:pPr>
            <a:endParaRPr lang="da-DK" sz="1800" dirty="0" err="1">
              <a:solidFill>
                <a:srgbClr val="FFFFFF"/>
              </a:solidFill>
            </a:endParaRPr>
          </a:p>
        </p:txBody>
      </p:sp>
      <p:sp>
        <p:nvSpPr>
          <p:cNvPr id="6" name="AutoShape 4"/>
          <p:cNvSpPr>
            <a:spLocks/>
          </p:cNvSpPr>
          <p:nvPr userDrawn="1"/>
        </p:nvSpPr>
        <p:spPr bwMode="gray">
          <a:xfrm>
            <a:off x="12192000" y="15875"/>
            <a:ext cx="1754717" cy="1313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144000" tIns="0" rIns="0" bIns="0">
            <a:spAutoFit/>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fontAlgn="base" hangingPunct="1">
              <a:spcBef>
                <a:spcPct val="0"/>
              </a:spcBef>
              <a:spcAft>
                <a:spcPts val="600"/>
              </a:spcAft>
              <a:buFont typeface="+mj-lt"/>
              <a:buNone/>
              <a:defRPr/>
            </a:pPr>
            <a:r>
              <a:rPr lang="da-DK" altLang="da-DK" sz="900" b="1" noProof="1">
                <a:solidFill>
                  <a:srgbClr val="7F7F7F"/>
                </a:solidFill>
              </a:rPr>
              <a:t>Gitter- og hjælpelinjer</a:t>
            </a:r>
          </a:p>
          <a:p>
            <a:pPr eaLnBrk="1" fontAlgn="base" hangingPunct="1">
              <a:spcBef>
                <a:spcPct val="0"/>
              </a:spcBef>
              <a:spcAft>
                <a:spcPts val="238"/>
              </a:spcAft>
              <a:buFont typeface="+mj-lt"/>
              <a:buNone/>
              <a:defRPr/>
            </a:pPr>
            <a:r>
              <a:rPr lang="da-DK" altLang="da-DK" sz="900" noProof="1">
                <a:solidFill>
                  <a:srgbClr val="7F7F7F"/>
                </a:solidFill>
              </a:rPr>
              <a:t>For at se gitter- og hjælpelinjer</a:t>
            </a:r>
          </a:p>
          <a:p>
            <a:pPr eaLnBrk="1" fontAlgn="base" hangingPunct="1">
              <a:spcBef>
                <a:spcPct val="0"/>
              </a:spcBef>
              <a:spcAft>
                <a:spcPts val="238"/>
              </a:spcAft>
              <a:buFont typeface="+mj-lt"/>
              <a:buNone/>
              <a:defRPr/>
            </a:pPr>
            <a:r>
              <a:rPr lang="da-DK" altLang="da-DK" sz="900" b="1" noProof="1">
                <a:solidFill>
                  <a:srgbClr val="7F7F7F"/>
                </a:solidFill>
              </a:rPr>
              <a:t>1.</a:t>
            </a:r>
            <a:r>
              <a:rPr lang="da-DK" altLang="da-DK" sz="900" noProof="1">
                <a:solidFill>
                  <a:srgbClr val="7F7F7F"/>
                </a:solidFill>
              </a:rPr>
              <a:t> Klik på </a:t>
            </a:r>
            <a:r>
              <a:rPr lang="da-DK" altLang="da-DK" sz="900" b="1" noProof="1">
                <a:solidFill>
                  <a:srgbClr val="7F7F7F"/>
                </a:solidFill>
              </a:rPr>
              <a:t>Vis</a:t>
            </a:r>
            <a:endParaRPr lang="da-DK" altLang="da-DK" sz="900" noProof="1">
              <a:solidFill>
                <a:srgbClr val="7F7F7F"/>
              </a:solidFill>
            </a:endParaRPr>
          </a:p>
          <a:p>
            <a:pPr eaLnBrk="1" fontAlgn="base" hangingPunct="1">
              <a:spcBef>
                <a:spcPct val="0"/>
              </a:spcBef>
              <a:spcAft>
                <a:spcPts val="238"/>
              </a:spcAft>
              <a:buFont typeface="+mj-lt"/>
              <a:buNone/>
              <a:defRPr/>
            </a:pPr>
            <a:r>
              <a:rPr lang="da-DK" altLang="da-DK" sz="900" b="1" noProof="1">
                <a:solidFill>
                  <a:srgbClr val="7F7F7F"/>
                </a:solidFill>
              </a:rPr>
              <a:t>2. </a:t>
            </a:r>
            <a:r>
              <a:rPr lang="da-DK" altLang="da-DK" sz="900" noProof="1">
                <a:solidFill>
                  <a:srgbClr val="7F7F7F"/>
                </a:solidFill>
              </a:rPr>
              <a:t>Vælg </a:t>
            </a:r>
            <a:r>
              <a:rPr lang="da-DK" altLang="da-DK" sz="900" b="1" noProof="1">
                <a:solidFill>
                  <a:srgbClr val="7F7F7F"/>
                </a:solidFill>
              </a:rPr>
              <a:t>Gitterlinjer</a:t>
            </a:r>
            <a:endParaRPr lang="da-DK" altLang="da-DK" sz="900" noProof="1">
              <a:solidFill>
                <a:srgbClr val="7F7F7F"/>
              </a:solidFill>
            </a:endParaRPr>
          </a:p>
          <a:p>
            <a:pPr eaLnBrk="1" fontAlgn="base" hangingPunct="1">
              <a:spcBef>
                <a:spcPct val="0"/>
              </a:spcBef>
              <a:spcAft>
                <a:spcPts val="238"/>
              </a:spcAft>
              <a:buFont typeface="+mj-lt"/>
              <a:buNone/>
              <a:defRPr/>
            </a:pPr>
            <a:r>
              <a:rPr lang="da-DK" altLang="da-DK" sz="900" noProof="1">
                <a:solidFill>
                  <a:srgbClr val="7F7F7F"/>
                </a:solidFill>
              </a:rPr>
              <a:t>og/eller </a:t>
            </a:r>
            <a:r>
              <a:rPr lang="da-DK" altLang="da-DK" sz="900" b="1" noProof="1">
                <a:solidFill>
                  <a:srgbClr val="7F7F7F"/>
                </a:solidFill>
              </a:rPr>
              <a:t>Hjælpelinjer</a:t>
            </a:r>
          </a:p>
          <a:p>
            <a:pPr eaLnBrk="1" fontAlgn="base" hangingPunct="1">
              <a:spcBef>
                <a:spcPct val="0"/>
              </a:spcBef>
              <a:spcAft>
                <a:spcPts val="238"/>
              </a:spcAft>
              <a:buFont typeface="+mj-lt"/>
              <a:buNone/>
              <a:defRPr/>
            </a:pPr>
            <a:endParaRPr lang="da-DK" altLang="da-DK" sz="900" b="1" noProof="1">
              <a:solidFill>
                <a:srgbClr val="7F7F7F"/>
              </a:solidFill>
            </a:endParaRPr>
          </a:p>
          <a:p>
            <a:pPr eaLnBrk="1" fontAlgn="base" hangingPunct="1">
              <a:spcBef>
                <a:spcPct val="0"/>
              </a:spcBef>
              <a:spcAft>
                <a:spcPts val="238"/>
              </a:spcAft>
              <a:buFont typeface="+mj-lt"/>
              <a:buNone/>
              <a:defRPr/>
            </a:pPr>
            <a:r>
              <a:rPr lang="da-DK" altLang="da-DK" sz="900" b="1" noProof="1">
                <a:solidFill>
                  <a:srgbClr val="7F7F7F"/>
                </a:solidFill>
              </a:rPr>
              <a:t>Tip</a:t>
            </a:r>
            <a:r>
              <a:rPr lang="da-DK" altLang="da-DK" sz="900" noProof="1">
                <a:solidFill>
                  <a:srgbClr val="7F7F7F"/>
                </a:solidFill>
              </a:rPr>
              <a:t>: Alt + F9 for hurtig visning af hjælpelinjer</a:t>
            </a:r>
          </a:p>
        </p:txBody>
      </p:sp>
      <p:sp>
        <p:nvSpPr>
          <p:cNvPr id="7" name="Tekstboks 25"/>
          <p:cNvSpPr txBox="1"/>
          <p:nvPr userDrawn="1"/>
        </p:nvSpPr>
        <p:spPr>
          <a:xfrm>
            <a:off x="-1710266" y="4762968"/>
            <a:ext cx="1703916" cy="969496"/>
          </a:xfrm>
          <a:prstGeom prst="rect">
            <a:avLst/>
          </a:prstGeom>
          <a:noFill/>
        </p:spPr>
        <p:txBody>
          <a:bodyPr lIns="0" tIns="0" rIns="144000" bIns="0" anchor="b">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r>
              <a:rPr lang="da-DK" sz="900" b="1" dirty="0">
                <a:solidFill>
                  <a:srgbClr val="FFFFFF">
                    <a:lumMod val="50000"/>
                  </a:srgbClr>
                </a:solidFill>
                <a:cs typeface="Arial" charset="0"/>
              </a:rPr>
              <a:t>Tips:</a:t>
            </a:r>
          </a:p>
          <a:p>
            <a:pPr algn="r" fontAlgn="base">
              <a:spcBef>
                <a:spcPct val="0"/>
              </a:spcBef>
              <a:spcAft>
                <a:spcPct val="0"/>
              </a:spcAft>
              <a:defRPr/>
            </a:pPr>
            <a:r>
              <a:rPr lang="da-DK" sz="900" dirty="0">
                <a:solidFill>
                  <a:srgbClr val="FFFFFF">
                    <a:lumMod val="50000"/>
                  </a:srgbClr>
                </a:solidFill>
                <a:cs typeface="Arial" charset="0"/>
              </a:rPr>
              <a:t>For at fremhæve et naturligt hierarki i overskriften eller differentiere evt. skrift i tekstniveau (overskrift og underoverskrift) bruges de indrammede temafarver</a:t>
            </a:r>
          </a:p>
        </p:txBody>
      </p:sp>
      <p:sp>
        <p:nvSpPr>
          <p:cNvPr id="8" name="Tekstfelt 1"/>
          <p:cNvSpPr txBox="1">
            <a:spLocks noChangeArrowheads="1"/>
          </p:cNvSpPr>
          <p:nvPr userDrawn="1"/>
        </p:nvSpPr>
        <p:spPr bwMode="auto">
          <a:xfrm>
            <a:off x="-2055284" y="1196976"/>
            <a:ext cx="205316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144000" bIns="0">
            <a:spAutoFit/>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algn="r" eaLnBrk="1" fontAlgn="base" hangingPunct="1">
              <a:spcBef>
                <a:spcPct val="0"/>
              </a:spcBef>
              <a:spcAft>
                <a:spcPct val="0"/>
              </a:spcAft>
              <a:defRPr/>
            </a:pPr>
            <a:r>
              <a:rPr lang="da-DK" altLang="da-DK" sz="900">
                <a:solidFill>
                  <a:srgbClr val="7F7F7F"/>
                </a:solidFill>
              </a:rPr>
              <a:t>Maks tre linjer i stor typografi</a:t>
            </a:r>
          </a:p>
        </p:txBody>
      </p:sp>
      <p:pic>
        <p:nvPicPr>
          <p:cNvPr id="9" name="Billede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1"/>
            <a:ext cx="1837267" cy="103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Billede 2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31434" y="5805488"/>
            <a:ext cx="1583267" cy="104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6"/>
          <p:cNvSpPr/>
          <p:nvPr userDrawn="1"/>
        </p:nvSpPr>
        <p:spPr>
          <a:xfrm>
            <a:off x="-1399117" y="6021389"/>
            <a:ext cx="1234017" cy="79057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da-DK" sz="1800" dirty="0">
              <a:solidFill>
                <a:srgbClr val="FFFFFF"/>
              </a:solidFill>
            </a:endParaRPr>
          </a:p>
        </p:txBody>
      </p:sp>
      <p:pic>
        <p:nvPicPr>
          <p:cNvPr id="13" name="Billede logo"/>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915401" y="346076"/>
            <a:ext cx="2916767"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Pladsholder til tekst 1"/>
          <p:cNvSpPr>
            <a:spLocks noGrp="1"/>
          </p:cNvSpPr>
          <p:nvPr>
            <p:ph type="body" sz="quarter" idx="10"/>
          </p:nvPr>
        </p:nvSpPr>
        <p:spPr>
          <a:xfrm>
            <a:off x="651771" y="2348880"/>
            <a:ext cx="8757480" cy="2096840"/>
          </a:xfrm>
        </p:spPr>
        <p:txBody>
          <a:bodyPr anchor="ctr">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a:t>Klik for at redigere i master</a:t>
            </a:r>
          </a:p>
        </p:txBody>
      </p:sp>
      <p:sp>
        <p:nvSpPr>
          <p:cNvPr id="16" name="Pladsholder til tekst 2"/>
          <p:cNvSpPr>
            <a:spLocks noGrp="1"/>
          </p:cNvSpPr>
          <p:nvPr>
            <p:ph type="body" sz="quarter" idx="11"/>
          </p:nvPr>
        </p:nvSpPr>
        <p:spPr>
          <a:xfrm>
            <a:off x="9580648" y="5229200"/>
            <a:ext cx="2251259" cy="544232"/>
          </a:xfrm>
        </p:spPr>
        <p:txBody>
          <a:bodyPr anchor="b"/>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i master</a:t>
            </a:r>
          </a:p>
        </p:txBody>
      </p:sp>
      <p:sp>
        <p:nvSpPr>
          <p:cNvPr id="18" name="Pladsholder til tekst 4"/>
          <p:cNvSpPr>
            <a:spLocks noGrp="1"/>
          </p:cNvSpPr>
          <p:nvPr>
            <p:ph type="body" sz="quarter" idx="13"/>
          </p:nvPr>
        </p:nvSpPr>
        <p:spPr>
          <a:xfrm>
            <a:off x="9580648" y="5961288"/>
            <a:ext cx="2251259"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i master</a:t>
            </a:r>
          </a:p>
        </p:txBody>
      </p:sp>
      <p:sp>
        <p:nvSpPr>
          <p:cNvPr id="14" name="Pladsholder til dato 21"/>
          <p:cNvSpPr>
            <a:spLocks noGrp="1"/>
          </p:cNvSpPr>
          <p:nvPr>
            <p:ph type="dt" sz="half" idx="14"/>
          </p:nvPr>
        </p:nvSpPr>
        <p:spPr>
          <a:xfrm>
            <a:off x="9582151" y="5781676"/>
            <a:ext cx="2250016" cy="201613"/>
          </a:xfrm>
        </p:spPr>
        <p:txBody>
          <a:bodyPr anchor="t"/>
          <a:lstStyle>
            <a:lvl1pPr marL="0" indent="0">
              <a:lnSpc>
                <a:spcPct val="93000"/>
              </a:lnSpc>
              <a:buFont typeface="Arial" panose="020B0604020202020204" pitchFamily="34" charset="0"/>
              <a:buChar char="​"/>
              <a:defRPr lang="da-DK" sz="1200" b="0" kern="1200" baseline="0">
                <a:solidFill>
                  <a:schemeClr val="bg1"/>
                </a:solidFill>
                <a:latin typeface="+mn-lt"/>
                <a:ea typeface="+mn-ea"/>
                <a:cs typeface="+mn-cs"/>
              </a:defRPr>
            </a:lvl1pPr>
          </a:lstStyle>
          <a:p>
            <a:pPr>
              <a:defRPr/>
            </a:pPr>
            <a:endParaRPr dirty="0">
              <a:solidFill>
                <a:srgbClr val="FFFFFF"/>
              </a:solidFill>
            </a:endParaRPr>
          </a:p>
        </p:txBody>
      </p:sp>
      <p:sp>
        <p:nvSpPr>
          <p:cNvPr id="15" name="Pladsholder til sidefod 22" hidden="1"/>
          <p:cNvSpPr>
            <a:spLocks noGrp="1"/>
          </p:cNvSpPr>
          <p:nvPr>
            <p:ph type="ftr" sz="quarter" idx="15"/>
          </p:nvPr>
        </p:nvSpPr>
        <p:spPr>
          <a:xfrm>
            <a:off x="1530351" y="7691438"/>
            <a:ext cx="4853516" cy="201612"/>
          </a:xfrm>
        </p:spPr>
        <p:txBody>
          <a:bodyPr/>
          <a:lstStyle>
            <a:lvl1pPr>
              <a:defRPr>
                <a:solidFill>
                  <a:schemeClr val="bg1">
                    <a:lumMod val="75000"/>
                  </a:schemeClr>
                </a:solidFill>
              </a:defRPr>
            </a:lvl1pPr>
          </a:lstStyle>
          <a:p>
            <a:pPr>
              <a:defRPr/>
            </a:pPr>
            <a:r>
              <a:rPr lang="da-DK">
                <a:solidFill>
                  <a:srgbClr val="FFFFFF">
                    <a:lumMod val="75000"/>
                  </a:srgbClr>
                </a:solidFill>
              </a:rPr>
              <a:t>INDSÆT FOOTER: &gt;VIS &gt;SIDEHOVED &amp; SIDEFOD &gt;APPLICÉR PÅ ALLE, STORE BOGSTAVER</a:t>
            </a:r>
          </a:p>
        </p:txBody>
      </p:sp>
      <p:sp>
        <p:nvSpPr>
          <p:cNvPr id="17" name="Pladsholder til slidenummer 23" hidden="1"/>
          <p:cNvSpPr>
            <a:spLocks noGrp="1"/>
          </p:cNvSpPr>
          <p:nvPr>
            <p:ph type="sldNum" sz="quarter" idx="16"/>
          </p:nvPr>
        </p:nvSpPr>
        <p:spPr>
          <a:xfrm>
            <a:off x="1092200" y="7691438"/>
            <a:ext cx="397933" cy="201612"/>
          </a:xfrm>
        </p:spPr>
        <p:txBody>
          <a:bodyPr/>
          <a:lstStyle>
            <a:lvl1pPr>
              <a:defRPr>
                <a:solidFill>
                  <a:srgbClr val="BFBFBF"/>
                </a:solidFill>
              </a:defRPr>
            </a:lvl1pPr>
          </a:lstStyle>
          <a:p>
            <a:fld id="{E045A374-9DF9-4E6C-9DCF-6FA1A3A60D84}" type="slidenum">
              <a:rPr lang="da-DK" altLang="da-DK"/>
              <a:pPr/>
              <a:t>‹nr.›</a:t>
            </a:fld>
            <a:endParaRPr lang="da-DK" altLang="da-DK"/>
          </a:p>
        </p:txBody>
      </p:sp>
    </p:spTree>
    <p:extLst>
      <p:ext uri="{BB962C8B-B14F-4D97-AF65-F5344CB8AC3E}">
        <p14:creationId xmlns:p14="http://schemas.microsoft.com/office/powerpoint/2010/main" val="4096102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12" descr="NaturstyrelsenSo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528639"/>
            <a:ext cx="3069167" cy="69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2400299" y="1927225"/>
            <a:ext cx="2262716"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50000"/>
              </a:spcBef>
              <a:spcAft>
                <a:spcPct val="0"/>
              </a:spcAft>
              <a:defRPr/>
            </a:pPr>
            <a:r>
              <a:rPr lang="da-DK" sz="1000" b="1">
                <a:solidFill>
                  <a:srgbClr val="FFFFFF"/>
                </a:solidFill>
                <a:cs typeface="Arial" panose="020B0604020202020204" pitchFamily="34" charset="0"/>
              </a:rPr>
              <a:t>Indsæt nyt billede:</a:t>
            </a:r>
            <a:br>
              <a:rPr lang="da-DK" sz="1000" b="1">
                <a:solidFill>
                  <a:srgbClr val="FFFFFF"/>
                </a:solidFill>
                <a:cs typeface="Arial" panose="020B0604020202020204" pitchFamily="34" charset="0"/>
              </a:rPr>
            </a:br>
            <a:r>
              <a:rPr lang="da-DK" sz="1000">
                <a:solidFill>
                  <a:srgbClr val="FFFFFF"/>
                </a:solidFill>
                <a:cs typeface="Arial" panose="020B0604020202020204" pitchFamily="34" charset="0"/>
              </a:rPr>
              <a:t>Format: B 254 x 190,5 mm</a:t>
            </a:r>
          </a:p>
          <a:p>
            <a:pPr algn="r" fontAlgn="base">
              <a:spcBef>
                <a:spcPct val="50000"/>
              </a:spcBef>
              <a:spcAft>
                <a:spcPct val="0"/>
              </a:spcAft>
              <a:defRPr/>
            </a:pPr>
            <a:r>
              <a:rPr lang="da-DK" sz="1000">
                <a:solidFill>
                  <a:srgbClr val="FFFFFF"/>
                </a:solidFill>
                <a:cs typeface="Arial" panose="020B0604020202020204" pitchFamily="34" charset="0"/>
              </a:rPr>
              <a:t>Efter indsættelse,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højreklik på billedet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og placér det bagerst.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Delete det gamle foto</a:t>
            </a:r>
          </a:p>
        </p:txBody>
      </p:sp>
      <p:sp>
        <p:nvSpPr>
          <p:cNvPr id="6146" name="Rectangle 2"/>
          <p:cNvSpPr>
            <a:spLocks noGrp="1" noChangeArrowheads="1"/>
          </p:cNvSpPr>
          <p:nvPr>
            <p:ph type="ctrTitle"/>
          </p:nvPr>
        </p:nvSpPr>
        <p:spPr>
          <a:xfrm>
            <a:off x="1437218" y="1779588"/>
            <a:ext cx="9603316" cy="2698750"/>
          </a:xfrm>
        </p:spPr>
        <p:txBody>
          <a:bodyPr anchor="t"/>
          <a:lstStyle>
            <a:lvl1pPr>
              <a:lnSpc>
                <a:spcPct val="91000"/>
              </a:lnSpc>
              <a:defRPr sz="9700"/>
            </a:lvl1pPr>
          </a:lstStyle>
          <a:p>
            <a:pPr lvl="0"/>
            <a:r>
              <a:rPr lang="da-DK" noProof="0"/>
              <a:t>Klik for at redigere titeltypografi i masteren</a:t>
            </a:r>
          </a:p>
        </p:txBody>
      </p:sp>
      <p:sp>
        <p:nvSpPr>
          <p:cNvPr id="6147" name="Rectangle 3"/>
          <p:cNvSpPr>
            <a:spLocks noGrp="1" noChangeArrowheads="1"/>
          </p:cNvSpPr>
          <p:nvPr>
            <p:ph type="subTitle" idx="1"/>
          </p:nvPr>
        </p:nvSpPr>
        <p:spPr>
          <a:xfrm>
            <a:off x="1488018" y="4945063"/>
            <a:ext cx="9552516" cy="838200"/>
          </a:xfrm>
        </p:spPr>
        <p:txBody>
          <a:bodyPr/>
          <a:lstStyle>
            <a:lvl1pPr>
              <a:defRPr/>
            </a:lvl1pPr>
          </a:lstStyle>
          <a:p>
            <a:pPr lvl="0"/>
            <a:r>
              <a:rPr lang="da-DK" noProof="0"/>
              <a:t>Klik for at redigere undertiteltypografien i masteren</a:t>
            </a:r>
          </a:p>
        </p:txBody>
      </p:sp>
      <p:sp>
        <p:nvSpPr>
          <p:cNvPr id="6" name="Rectangle 4"/>
          <p:cNvSpPr>
            <a:spLocks noGrp="1" noChangeArrowheads="1"/>
          </p:cNvSpPr>
          <p:nvPr>
            <p:ph type="dt" sz="half" idx="10"/>
          </p:nvPr>
        </p:nvSpPr>
        <p:spPr>
          <a:xfrm>
            <a:off x="1488018" y="6416675"/>
            <a:ext cx="1966383" cy="171450"/>
          </a:xfrm>
        </p:spPr>
        <p:txBody>
          <a:bodyPr/>
          <a:lstStyle>
            <a:lvl1pPr algn="l">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xfrm>
            <a:off x="3551767" y="6416675"/>
            <a:ext cx="5088467" cy="171450"/>
          </a:xfrm>
        </p:spPr>
        <p:txBody>
          <a:bodyPr/>
          <a:lstStyle>
            <a:lvl1pPr>
              <a:defRPr/>
            </a:lvl1pPr>
          </a:lstStyle>
          <a:p>
            <a:pPr>
              <a:defRPr/>
            </a:pPr>
            <a:r>
              <a:rPr lang="da-DK">
                <a:solidFill>
                  <a:srgbClr val="000000"/>
                </a:solidFill>
              </a:rPr>
              <a:t>INDSÆT FOOTER: &gt;VIS &gt;SIDEHOVED &amp; SIDEFOD &gt;APPLICÉR PÅ ALLE, STORE BOGSTAVER</a:t>
            </a:r>
          </a:p>
        </p:txBody>
      </p:sp>
      <p:sp>
        <p:nvSpPr>
          <p:cNvPr id="8" name="Rectangle 6"/>
          <p:cNvSpPr>
            <a:spLocks noGrp="1" noChangeArrowheads="1"/>
          </p:cNvSpPr>
          <p:nvPr>
            <p:ph type="sldNum" sz="quarter" idx="12"/>
          </p:nvPr>
        </p:nvSpPr>
        <p:spPr>
          <a:xfrm>
            <a:off x="8737600" y="6416675"/>
            <a:ext cx="2302933" cy="171450"/>
          </a:xfrm>
        </p:spPr>
        <p:txBody>
          <a:bodyPr/>
          <a:lstStyle>
            <a:lvl1pPr>
              <a:defRPr/>
            </a:lvl1pPr>
          </a:lstStyle>
          <a:p>
            <a:r>
              <a:rPr lang="da-DK" altLang="da-DK">
                <a:solidFill>
                  <a:srgbClr val="000000"/>
                </a:solidFill>
              </a:rPr>
              <a:t>PAGE </a:t>
            </a:r>
            <a:fld id="{E1C6A49D-59C3-4E7E-AE1F-21B1331AA8DF}"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991823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B8F75A6F-AAB1-4BE5-A70E-D2642E92F9F2}"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4100788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16CF3216-EE18-4BEE-9B5F-159C28BE3D74}"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01785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16CF3216-EE18-4BEE-9B5F-159C28BE3D74}"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089398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488017" y="1927225"/>
            <a:ext cx="4673600"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364818" y="1927225"/>
            <a:ext cx="4675716"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A66A7E71-7F4E-46CB-BE54-6E77B88C82F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767958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9"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D53D6199-6DA9-4B35-9F96-07F886E81C1E}"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4106794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5"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D4A3A031-5393-40E2-82CA-2DBB7E8F0168}"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506734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4"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43B6807A-6166-40B4-9D4D-FE2F66815E0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4293568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lstStyle>
            <a:lvl1pPr algn="l">
              <a:defRPr sz="2000" b="1"/>
            </a:lvl1pPr>
          </a:lstStyle>
          <a:p>
            <a:r>
              <a:rPr lang="da-DK"/>
              <a:t>Klik for at redigere i master</a:t>
            </a:r>
          </a:p>
        </p:txBody>
      </p:sp>
      <p:sp>
        <p:nvSpPr>
          <p:cNvPr id="3" name="Pladsholder til ind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F05CB1A7-8340-40A9-A78A-87413E5E2836}"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361572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2000" b="1"/>
            </a:lvl1pPr>
          </a:lstStyle>
          <a:p>
            <a:r>
              <a:rPr lang="da-DK"/>
              <a:t>Klik for at redigere i master</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0C6454DB-3150-4EA6-9A3D-303B9DCA25AF}"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633645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E2800BBB-443F-4955-8CED-208134E50B54}"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5407635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650818" y="333375"/>
            <a:ext cx="2389716" cy="544988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477433" y="333375"/>
            <a:ext cx="6970184" cy="54498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9E671F0B-5509-47E5-8176-37245E3D2038}"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819074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477434" y="333375"/>
            <a:ext cx="9563100" cy="852488"/>
          </a:xfrm>
        </p:spPr>
        <p:txBody>
          <a:bodyPr/>
          <a:lstStyle/>
          <a:p>
            <a:r>
              <a:rPr lang="da-DK"/>
              <a:t>Klik for at redigere i master</a:t>
            </a:r>
          </a:p>
        </p:txBody>
      </p:sp>
      <p:sp>
        <p:nvSpPr>
          <p:cNvPr id="3" name="Pladsholder til tekst 2"/>
          <p:cNvSpPr>
            <a:spLocks noGrp="1"/>
          </p:cNvSpPr>
          <p:nvPr>
            <p:ph type="body" sz="half" idx="1"/>
          </p:nvPr>
        </p:nvSpPr>
        <p:spPr>
          <a:xfrm>
            <a:off x="1488017" y="1927225"/>
            <a:ext cx="4673600" cy="38560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364818" y="1927225"/>
            <a:ext cx="4675716" cy="38560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9881903C-E5C4-461B-B789-4F80420D0C00}"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336094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eldias I">
    <p:spTree>
      <p:nvGrpSpPr>
        <p:cNvPr id="1" name=""/>
        <p:cNvGrpSpPr/>
        <p:nvPr/>
      </p:nvGrpSpPr>
      <p:grpSpPr>
        <a:xfrm>
          <a:off x="0" y="0"/>
          <a:ext cx="0" cy="0"/>
          <a:chOff x="0" y="0"/>
          <a:chExt cx="0" cy="0"/>
        </a:xfrm>
      </p:grpSpPr>
      <p:sp>
        <p:nvSpPr>
          <p:cNvPr id="5" name="Rektangel baggrund"/>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fontAlgn="base">
              <a:spcBef>
                <a:spcPct val="0"/>
              </a:spcBef>
              <a:spcAft>
                <a:spcPct val="0"/>
              </a:spcAft>
              <a:defRPr/>
            </a:pPr>
            <a:endParaRPr lang="da-DK" sz="1800" dirty="0" err="1">
              <a:solidFill>
                <a:srgbClr val="FFFFFF"/>
              </a:solidFill>
            </a:endParaRPr>
          </a:p>
        </p:txBody>
      </p:sp>
      <p:sp>
        <p:nvSpPr>
          <p:cNvPr id="6" name="AutoShape 4"/>
          <p:cNvSpPr>
            <a:spLocks/>
          </p:cNvSpPr>
          <p:nvPr userDrawn="1"/>
        </p:nvSpPr>
        <p:spPr bwMode="gray">
          <a:xfrm>
            <a:off x="12192000" y="15875"/>
            <a:ext cx="1754717" cy="1313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144000" tIns="0" rIns="0" bIns="0">
            <a:spAutoFit/>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fontAlgn="base" hangingPunct="1">
              <a:spcBef>
                <a:spcPct val="0"/>
              </a:spcBef>
              <a:spcAft>
                <a:spcPts val="600"/>
              </a:spcAft>
              <a:buFont typeface="+mj-lt"/>
              <a:buNone/>
              <a:defRPr/>
            </a:pPr>
            <a:r>
              <a:rPr lang="da-DK" altLang="da-DK" sz="900" b="1" noProof="1">
                <a:solidFill>
                  <a:srgbClr val="7F7F7F"/>
                </a:solidFill>
              </a:rPr>
              <a:t>Gitter- og hjælpelinjer</a:t>
            </a:r>
          </a:p>
          <a:p>
            <a:pPr eaLnBrk="1" fontAlgn="base" hangingPunct="1">
              <a:spcBef>
                <a:spcPct val="0"/>
              </a:spcBef>
              <a:spcAft>
                <a:spcPts val="238"/>
              </a:spcAft>
              <a:buFont typeface="+mj-lt"/>
              <a:buNone/>
              <a:defRPr/>
            </a:pPr>
            <a:r>
              <a:rPr lang="da-DK" altLang="da-DK" sz="900" noProof="1">
                <a:solidFill>
                  <a:srgbClr val="7F7F7F"/>
                </a:solidFill>
              </a:rPr>
              <a:t>For at se gitter- og hjælpelinjer</a:t>
            </a:r>
          </a:p>
          <a:p>
            <a:pPr eaLnBrk="1" fontAlgn="base" hangingPunct="1">
              <a:spcBef>
                <a:spcPct val="0"/>
              </a:spcBef>
              <a:spcAft>
                <a:spcPts val="238"/>
              </a:spcAft>
              <a:buFont typeface="+mj-lt"/>
              <a:buNone/>
              <a:defRPr/>
            </a:pPr>
            <a:r>
              <a:rPr lang="da-DK" altLang="da-DK" sz="900" b="1" noProof="1">
                <a:solidFill>
                  <a:srgbClr val="7F7F7F"/>
                </a:solidFill>
              </a:rPr>
              <a:t>1.</a:t>
            </a:r>
            <a:r>
              <a:rPr lang="da-DK" altLang="da-DK" sz="900" noProof="1">
                <a:solidFill>
                  <a:srgbClr val="7F7F7F"/>
                </a:solidFill>
              </a:rPr>
              <a:t> Klik på </a:t>
            </a:r>
            <a:r>
              <a:rPr lang="da-DK" altLang="da-DK" sz="900" b="1" noProof="1">
                <a:solidFill>
                  <a:srgbClr val="7F7F7F"/>
                </a:solidFill>
              </a:rPr>
              <a:t>Vis</a:t>
            </a:r>
            <a:endParaRPr lang="da-DK" altLang="da-DK" sz="900" noProof="1">
              <a:solidFill>
                <a:srgbClr val="7F7F7F"/>
              </a:solidFill>
            </a:endParaRPr>
          </a:p>
          <a:p>
            <a:pPr eaLnBrk="1" fontAlgn="base" hangingPunct="1">
              <a:spcBef>
                <a:spcPct val="0"/>
              </a:spcBef>
              <a:spcAft>
                <a:spcPts val="238"/>
              </a:spcAft>
              <a:buFont typeface="+mj-lt"/>
              <a:buNone/>
              <a:defRPr/>
            </a:pPr>
            <a:r>
              <a:rPr lang="da-DK" altLang="da-DK" sz="900" b="1" noProof="1">
                <a:solidFill>
                  <a:srgbClr val="7F7F7F"/>
                </a:solidFill>
              </a:rPr>
              <a:t>2. </a:t>
            </a:r>
            <a:r>
              <a:rPr lang="da-DK" altLang="da-DK" sz="900" noProof="1">
                <a:solidFill>
                  <a:srgbClr val="7F7F7F"/>
                </a:solidFill>
              </a:rPr>
              <a:t>Vælg </a:t>
            </a:r>
            <a:r>
              <a:rPr lang="da-DK" altLang="da-DK" sz="900" b="1" noProof="1">
                <a:solidFill>
                  <a:srgbClr val="7F7F7F"/>
                </a:solidFill>
              </a:rPr>
              <a:t>Gitterlinjer</a:t>
            </a:r>
            <a:endParaRPr lang="da-DK" altLang="da-DK" sz="900" noProof="1">
              <a:solidFill>
                <a:srgbClr val="7F7F7F"/>
              </a:solidFill>
            </a:endParaRPr>
          </a:p>
          <a:p>
            <a:pPr eaLnBrk="1" fontAlgn="base" hangingPunct="1">
              <a:spcBef>
                <a:spcPct val="0"/>
              </a:spcBef>
              <a:spcAft>
                <a:spcPts val="238"/>
              </a:spcAft>
              <a:buFont typeface="+mj-lt"/>
              <a:buNone/>
              <a:defRPr/>
            </a:pPr>
            <a:r>
              <a:rPr lang="da-DK" altLang="da-DK" sz="900" noProof="1">
                <a:solidFill>
                  <a:srgbClr val="7F7F7F"/>
                </a:solidFill>
              </a:rPr>
              <a:t>og/eller </a:t>
            </a:r>
            <a:r>
              <a:rPr lang="da-DK" altLang="da-DK" sz="900" b="1" noProof="1">
                <a:solidFill>
                  <a:srgbClr val="7F7F7F"/>
                </a:solidFill>
              </a:rPr>
              <a:t>Hjælpelinjer</a:t>
            </a:r>
          </a:p>
          <a:p>
            <a:pPr eaLnBrk="1" fontAlgn="base" hangingPunct="1">
              <a:spcBef>
                <a:spcPct val="0"/>
              </a:spcBef>
              <a:spcAft>
                <a:spcPts val="238"/>
              </a:spcAft>
              <a:buFont typeface="+mj-lt"/>
              <a:buNone/>
              <a:defRPr/>
            </a:pPr>
            <a:endParaRPr lang="da-DK" altLang="da-DK" sz="900" b="1" noProof="1">
              <a:solidFill>
                <a:srgbClr val="7F7F7F"/>
              </a:solidFill>
            </a:endParaRPr>
          </a:p>
          <a:p>
            <a:pPr eaLnBrk="1" fontAlgn="base" hangingPunct="1">
              <a:spcBef>
                <a:spcPct val="0"/>
              </a:spcBef>
              <a:spcAft>
                <a:spcPts val="238"/>
              </a:spcAft>
              <a:buFont typeface="+mj-lt"/>
              <a:buNone/>
              <a:defRPr/>
            </a:pPr>
            <a:r>
              <a:rPr lang="da-DK" altLang="da-DK" sz="900" b="1" noProof="1">
                <a:solidFill>
                  <a:srgbClr val="7F7F7F"/>
                </a:solidFill>
              </a:rPr>
              <a:t>Tip</a:t>
            </a:r>
            <a:r>
              <a:rPr lang="da-DK" altLang="da-DK" sz="900" noProof="1">
                <a:solidFill>
                  <a:srgbClr val="7F7F7F"/>
                </a:solidFill>
              </a:rPr>
              <a:t>: Alt + F9 for hurtig visning af hjælpelinjer</a:t>
            </a:r>
          </a:p>
        </p:txBody>
      </p:sp>
      <p:sp>
        <p:nvSpPr>
          <p:cNvPr id="7" name="Tekstboks 25"/>
          <p:cNvSpPr txBox="1"/>
          <p:nvPr userDrawn="1"/>
        </p:nvSpPr>
        <p:spPr>
          <a:xfrm>
            <a:off x="-1710266" y="4762968"/>
            <a:ext cx="1703916" cy="969496"/>
          </a:xfrm>
          <a:prstGeom prst="rect">
            <a:avLst/>
          </a:prstGeom>
          <a:noFill/>
        </p:spPr>
        <p:txBody>
          <a:bodyPr lIns="0" tIns="0" rIns="144000" bIns="0" anchor="b">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r>
              <a:rPr lang="da-DK" sz="900" b="1" dirty="0">
                <a:solidFill>
                  <a:srgbClr val="FFFFFF">
                    <a:lumMod val="50000"/>
                  </a:srgbClr>
                </a:solidFill>
                <a:cs typeface="Arial" charset="0"/>
              </a:rPr>
              <a:t>Tips:</a:t>
            </a:r>
          </a:p>
          <a:p>
            <a:pPr algn="r" fontAlgn="base">
              <a:spcBef>
                <a:spcPct val="0"/>
              </a:spcBef>
              <a:spcAft>
                <a:spcPct val="0"/>
              </a:spcAft>
              <a:defRPr/>
            </a:pPr>
            <a:r>
              <a:rPr lang="da-DK" sz="900" dirty="0">
                <a:solidFill>
                  <a:srgbClr val="FFFFFF">
                    <a:lumMod val="50000"/>
                  </a:srgbClr>
                </a:solidFill>
                <a:cs typeface="Arial" charset="0"/>
              </a:rPr>
              <a:t>For at fremhæve et naturligt hierarki i overskriften eller differentiere evt. skrift i tekstniveau (overskrift og underoverskrift) bruges de indrammede temafarver</a:t>
            </a:r>
          </a:p>
        </p:txBody>
      </p:sp>
      <p:sp>
        <p:nvSpPr>
          <p:cNvPr id="8" name="Tekstfelt 1"/>
          <p:cNvSpPr txBox="1">
            <a:spLocks noChangeArrowheads="1"/>
          </p:cNvSpPr>
          <p:nvPr userDrawn="1"/>
        </p:nvSpPr>
        <p:spPr bwMode="auto">
          <a:xfrm>
            <a:off x="-2055284" y="1196976"/>
            <a:ext cx="205316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144000" bIns="0">
            <a:spAutoFit/>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algn="r" eaLnBrk="1" fontAlgn="base" hangingPunct="1">
              <a:spcBef>
                <a:spcPct val="0"/>
              </a:spcBef>
              <a:spcAft>
                <a:spcPct val="0"/>
              </a:spcAft>
              <a:defRPr/>
            </a:pPr>
            <a:r>
              <a:rPr lang="da-DK" altLang="da-DK" sz="900">
                <a:solidFill>
                  <a:srgbClr val="7F7F7F"/>
                </a:solidFill>
              </a:rPr>
              <a:t>Maks tre linjer i stor typografi</a:t>
            </a:r>
          </a:p>
        </p:txBody>
      </p:sp>
      <p:pic>
        <p:nvPicPr>
          <p:cNvPr id="9" name="Billede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1"/>
            <a:ext cx="1837267" cy="103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Billede 2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31434" y="5805488"/>
            <a:ext cx="1583267" cy="104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6"/>
          <p:cNvSpPr/>
          <p:nvPr userDrawn="1"/>
        </p:nvSpPr>
        <p:spPr>
          <a:xfrm>
            <a:off x="-1399117" y="6021389"/>
            <a:ext cx="1234017" cy="79057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da-DK" sz="1800" dirty="0">
              <a:solidFill>
                <a:srgbClr val="FFFFFF"/>
              </a:solidFill>
            </a:endParaRPr>
          </a:p>
        </p:txBody>
      </p:sp>
      <p:pic>
        <p:nvPicPr>
          <p:cNvPr id="13" name="Billede logo"/>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915401" y="346076"/>
            <a:ext cx="2916767"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Pladsholder til tekst 1"/>
          <p:cNvSpPr>
            <a:spLocks noGrp="1"/>
          </p:cNvSpPr>
          <p:nvPr>
            <p:ph type="body" sz="quarter" idx="10"/>
          </p:nvPr>
        </p:nvSpPr>
        <p:spPr>
          <a:xfrm>
            <a:off x="651771" y="2348880"/>
            <a:ext cx="8757480" cy="2096840"/>
          </a:xfrm>
        </p:spPr>
        <p:txBody>
          <a:bodyPr anchor="ctr">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a:t>Klik for at redigere i master</a:t>
            </a:r>
          </a:p>
        </p:txBody>
      </p:sp>
      <p:sp>
        <p:nvSpPr>
          <p:cNvPr id="16" name="Pladsholder til tekst 2"/>
          <p:cNvSpPr>
            <a:spLocks noGrp="1"/>
          </p:cNvSpPr>
          <p:nvPr>
            <p:ph type="body" sz="quarter" idx="11"/>
          </p:nvPr>
        </p:nvSpPr>
        <p:spPr>
          <a:xfrm>
            <a:off x="9580648" y="5229200"/>
            <a:ext cx="2251259" cy="544232"/>
          </a:xfrm>
        </p:spPr>
        <p:txBody>
          <a:bodyPr anchor="b"/>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i master</a:t>
            </a:r>
          </a:p>
        </p:txBody>
      </p:sp>
      <p:sp>
        <p:nvSpPr>
          <p:cNvPr id="18" name="Pladsholder til tekst 4"/>
          <p:cNvSpPr>
            <a:spLocks noGrp="1"/>
          </p:cNvSpPr>
          <p:nvPr>
            <p:ph type="body" sz="quarter" idx="13"/>
          </p:nvPr>
        </p:nvSpPr>
        <p:spPr>
          <a:xfrm>
            <a:off x="9580648" y="5961288"/>
            <a:ext cx="2251259"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i master</a:t>
            </a:r>
          </a:p>
        </p:txBody>
      </p:sp>
      <p:sp>
        <p:nvSpPr>
          <p:cNvPr id="14" name="Pladsholder til dato 21"/>
          <p:cNvSpPr>
            <a:spLocks noGrp="1"/>
          </p:cNvSpPr>
          <p:nvPr>
            <p:ph type="dt" sz="half" idx="14"/>
          </p:nvPr>
        </p:nvSpPr>
        <p:spPr>
          <a:xfrm>
            <a:off x="9582151" y="5781676"/>
            <a:ext cx="2250016" cy="201613"/>
          </a:xfrm>
        </p:spPr>
        <p:txBody>
          <a:bodyPr anchor="t"/>
          <a:lstStyle>
            <a:lvl1pPr marL="0" indent="0">
              <a:lnSpc>
                <a:spcPct val="93000"/>
              </a:lnSpc>
              <a:buFont typeface="Arial" panose="020B0604020202020204" pitchFamily="34" charset="0"/>
              <a:buChar char="​"/>
              <a:defRPr lang="da-DK" sz="1200" b="0" kern="1200" baseline="0">
                <a:solidFill>
                  <a:schemeClr val="bg1"/>
                </a:solidFill>
                <a:latin typeface="+mn-lt"/>
                <a:ea typeface="+mn-ea"/>
                <a:cs typeface="+mn-cs"/>
              </a:defRPr>
            </a:lvl1pPr>
          </a:lstStyle>
          <a:p>
            <a:pPr>
              <a:defRPr/>
            </a:pPr>
            <a:endParaRPr dirty="0">
              <a:solidFill>
                <a:srgbClr val="FFFFFF"/>
              </a:solidFill>
            </a:endParaRPr>
          </a:p>
        </p:txBody>
      </p:sp>
      <p:sp>
        <p:nvSpPr>
          <p:cNvPr id="15" name="Pladsholder til sidefod 22" hidden="1"/>
          <p:cNvSpPr>
            <a:spLocks noGrp="1"/>
          </p:cNvSpPr>
          <p:nvPr>
            <p:ph type="ftr" sz="quarter" idx="15"/>
          </p:nvPr>
        </p:nvSpPr>
        <p:spPr>
          <a:xfrm>
            <a:off x="1530351" y="7691438"/>
            <a:ext cx="4853516" cy="201612"/>
          </a:xfrm>
        </p:spPr>
        <p:txBody>
          <a:bodyPr/>
          <a:lstStyle>
            <a:lvl1pPr>
              <a:defRPr>
                <a:solidFill>
                  <a:schemeClr val="bg1">
                    <a:lumMod val="75000"/>
                  </a:schemeClr>
                </a:solidFill>
              </a:defRPr>
            </a:lvl1pPr>
          </a:lstStyle>
          <a:p>
            <a:pPr>
              <a:defRPr/>
            </a:pPr>
            <a:r>
              <a:rPr lang="da-DK">
                <a:solidFill>
                  <a:srgbClr val="FFFFFF">
                    <a:lumMod val="75000"/>
                  </a:srgbClr>
                </a:solidFill>
              </a:rPr>
              <a:t>INDSÆT FOOTER: &gt;VIS &gt;SIDEHOVED &amp; SIDEFOD &gt;APPLICÉR PÅ ALLE, STORE BOGSTAVER</a:t>
            </a:r>
          </a:p>
        </p:txBody>
      </p:sp>
      <p:sp>
        <p:nvSpPr>
          <p:cNvPr id="17" name="Pladsholder til slidenummer 23" hidden="1"/>
          <p:cNvSpPr>
            <a:spLocks noGrp="1"/>
          </p:cNvSpPr>
          <p:nvPr>
            <p:ph type="sldNum" sz="quarter" idx="16"/>
          </p:nvPr>
        </p:nvSpPr>
        <p:spPr>
          <a:xfrm>
            <a:off x="1092200" y="7691438"/>
            <a:ext cx="397933" cy="201612"/>
          </a:xfrm>
        </p:spPr>
        <p:txBody>
          <a:bodyPr/>
          <a:lstStyle>
            <a:lvl1pPr>
              <a:defRPr>
                <a:solidFill>
                  <a:srgbClr val="BFBFBF"/>
                </a:solidFill>
              </a:defRPr>
            </a:lvl1pPr>
          </a:lstStyle>
          <a:p>
            <a:fld id="{E045A374-9DF9-4E6C-9DCF-6FA1A3A60D84}" type="slidenum">
              <a:rPr lang="da-DK" altLang="da-DK"/>
              <a:pPr/>
              <a:t>‹nr.›</a:t>
            </a:fld>
            <a:endParaRPr lang="da-DK" altLang="da-DK"/>
          </a:p>
        </p:txBody>
      </p:sp>
    </p:spTree>
    <p:extLst>
      <p:ext uri="{BB962C8B-B14F-4D97-AF65-F5344CB8AC3E}">
        <p14:creationId xmlns:p14="http://schemas.microsoft.com/office/powerpoint/2010/main" val="231897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488017" y="1927225"/>
            <a:ext cx="4673600"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364818" y="1927225"/>
            <a:ext cx="4675716"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A66A7E71-7F4E-46CB-BE54-6E77B88C82F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958536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12" descr="NaturstyrelsenSo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528639"/>
            <a:ext cx="3069167" cy="69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2400299" y="1927225"/>
            <a:ext cx="2262716"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50000"/>
              </a:spcBef>
              <a:spcAft>
                <a:spcPct val="0"/>
              </a:spcAft>
              <a:defRPr/>
            </a:pPr>
            <a:r>
              <a:rPr lang="da-DK" sz="1000" b="1">
                <a:solidFill>
                  <a:srgbClr val="FFFFFF"/>
                </a:solidFill>
                <a:cs typeface="Arial" panose="020B0604020202020204" pitchFamily="34" charset="0"/>
              </a:rPr>
              <a:t>Indsæt nyt billede:</a:t>
            </a:r>
            <a:br>
              <a:rPr lang="da-DK" sz="1000" b="1">
                <a:solidFill>
                  <a:srgbClr val="FFFFFF"/>
                </a:solidFill>
                <a:cs typeface="Arial" panose="020B0604020202020204" pitchFamily="34" charset="0"/>
              </a:rPr>
            </a:br>
            <a:r>
              <a:rPr lang="da-DK" sz="1000">
                <a:solidFill>
                  <a:srgbClr val="FFFFFF"/>
                </a:solidFill>
                <a:cs typeface="Arial" panose="020B0604020202020204" pitchFamily="34" charset="0"/>
              </a:rPr>
              <a:t>Format: B 254 x 190,5 mm</a:t>
            </a:r>
          </a:p>
          <a:p>
            <a:pPr algn="r" fontAlgn="base">
              <a:spcBef>
                <a:spcPct val="50000"/>
              </a:spcBef>
              <a:spcAft>
                <a:spcPct val="0"/>
              </a:spcAft>
              <a:defRPr/>
            </a:pPr>
            <a:r>
              <a:rPr lang="da-DK" sz="1000">
                <a:solidFill>
                  <a:srgbClr val="FFFFFF"/>
                </a:solidFill>
                <a:cs typeface="Arial" panose="020B0604020202020204" pitchFamily="34" charset="0"/>
              </a:rPr>
              <a:t>Efter indsættelse,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højreklik på billedet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og placér det bagerst.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Delete det gamle foto</a:t>
            </a:r>
          </a:p>
        </p:txBody>
      </p:sp>
      <p:sp>
        <p:nvSpPr>
          <p:cNvPr id="6146" name="Rectangle 2"/>
          <p:cNvSpPr>
            <a:spLocks noGrp="1" noChangeArrowheads="1"/>
          </p:cNvSpPr>
          <p:nvPr>
            <p:ph type="ctrTitle"/>
          </p:nvPr>
        </p:nvSpPr>
        <p:spPr>
          <a:xfrm>
            <a:off x="1437218" y="1779588"/>
            <a:ext cx="9603316" cy="2698750"/>
          </a:xfrm>
        </p:spPr>
        <p:txBody>
          <a:bodyPr anchor="t"/>
          <a:lstStyle>
            <a:lvl1pPr>
              <a:lnSpc>
                <a:spcPct val="91000"/>
              </a:lnSpc>
              <a:defRPr sz="9700"/>
            </a:lvl1pPr>
          </a:lstStyle>
          <a:p>
            <a:pPr lvl="0"/>
            <a:r>
              <a:rPr lang="da-DK" noProof="0"/>
              <a:t>Klik for at redigere titeltypografi i masteren</a:t>
            </a:r>
          </a:p>
        </p:txBody>
      </p:sp>
      <p:sp>
        <p:nvSpPr>
          <p:cNvPr id="6147" name="Rectangle 3"/>
          <p:cNvSpPr>
            <a:spLocks noGrp="1" noChangeArrowheads="1"/>
          </p:cNvSpPr>
          <p:nvPr>
            <p:ph type="subTitle" idx="1"/>
          </p:nvPr>
        </p:nvSpPr>
        <p:spPr>
          <a:xfrm>
            <a:off x="1488018" y="4945063"/>
            <a:ext cx="9552516" cy="838200"/>
          </a:xfrm>
        </p:spPr>
        <p:txBody>
          <a:bodyPr/>
          <a:lstStyle>
            <a:lvl1pPr>
              <a:defRPr/>
            </a:lvl1pPr>
          </a:lstStyle>
          <a:p>
            <a:pPr lvl="0"/>
            <a:r>
              <a:rPr lang="da-DK" noProof="0"/>
              <a:t>Klik for at redigere undertiteltypografien i masteren</a:t>
            </a:r>
          </a:p>
        </p:txBody>
      </p:sp>
      <p:sp>
        <p:nvSpPr>
          <p:cNvPr id="6" name="Rectangle 4"/>
          <p:cNvSpPr>
            <a:spLocks noGrp="1" noChangeArrowheads="1"/>
          </p:cNvSpPr>
          <p:nvPr>
            <p:ph type="dt" sz="half" idx="10"/>
          </p:nvPr>
        </p:nvSpPr>
        <p:spPr>
          <a:xfrm>
            <a:off x="1488018" y="6416675"/>
            <a:ext cx="1966383" cy="171450"/>
          </a:xfrm>
        </p:spPr>
        <p:txBody>
          <a:bodyPr/>
          <a:lstStyle>
            <a:lvl1pPr algn="l">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xfrm>
            <a:off x="3551767" y="6416675"/>
            <a:ext cx="5088467" cy="171450"/>
          </a:xfrm>
        </p:spPr>
        <p:txBody>
          <a:bodyPr/>
          <a:lstStyle>
            <a:lvl1pPr>
              <a:defRPr/>
            </a:lvl1pPr>
          </a:lstStyle>
          <a:p>
            <a:pPr>
              <a:defRPr/>
            </a:pPr>
            <a:r>
              <a:rPr lang="da-DK">
                <a:solidFill>
                  <a:srgbClr val="000000"/>
                </a:solidFill>
              </a:rPr>
              <a:t>INDSÆT FOOTER: &gt;VIS &gt;SIDEHOVED &amp; SIDEFOD &gt;APPLICÉR PÅ ALLE, STORE BOGSTAVER</a:t>
            </a:r>
          </a:p>
        </p:txBody>
      </p:sp>
      <p:sp>
        <p:nvSpPr>
          <p:cNvPr id="8" name="Rectangle 6"/>
          <p:cNvSpPr>
            <a:spLocks noGrp="1" noChangeArrowheads="1"/>
          </p:cNvSpPr>
          <p:nvPr>
            <p:ph type="sldNum" sz="quarter" idx="12"/>
          </p:nvPr>
        </p:nvSpPr>
        <p:spPr>
          <a:xfrm>
            <a:off x="8737600" y="6416675"/>
            <a:ext cx="2302933" cy="171450"/>
          </a:xfrm>
        </p:spPr>
        <p:txBody>
          <a:bodyPr/>
          <a:lstStyle>
            <a:lvl1pPr>
              <a:defRPr/>
            </a:lvl1pPr>
          </a:lstStyle>
          <a:p>
            <a:r>
              <a:rPr lang="da-DK" altLang="da-DK">
                <a:solidFill>
                  <a:srgbClr val="000000"/>
                </a:solidFill>
              </a:rPr>
              <a:t>PAGE </a:t>
            </a:r>
            <a:fld id="{E1C6A49D-59C3-4E7E-AE1F-21B1331AA8DF}"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7681970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B8F75A6F-AAB1-4BE5-A70E-D2642E92F9F2}"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041146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16CF3216-EE18-4BEE-9B5F-159C28BE3D74}"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5633808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488017" y="1927225"/>
            <a:ext cx="4673600"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364818" y="1927225"/>
            <a:ext cx="4675716"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A66A7E71-7F4E-46CB-BE54-6E77B88C82F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152998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9"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D53D6199-6DA9-4B35-9F96-07F886E81C1E}"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42430887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5"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D4A3A031-5393-40E2-82CA-2DBB7E8F0168}"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40405995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4"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43B6807A-6166-40B4-9D4D-FE2F66815E0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633821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lstStyle>
            <a:lvl1pPr algn="l">
              <a:defRPr sz="2000" b="1"/>
            </a:lvl1pPr>
          </a:lstStyle>
          <a:p>
            <a:r>
              <a:rPr lang="da-DK"/>
              <a:t>Klik for at redigere i master</a:t>
            </a:r>
          </a:p>
        </p:txBody>
      </p:sp>
      <p:sp>
        <p:nvSpPr>
          <p:cNvPr id="3" name="Pladsholder til ind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F05CB1A7-8340-40A9-A78A-87413E5E2836}"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5714392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2000" b="1"/>
            </a:lvl1pPr>
          </a:lstStyle>
          <a:p>
            <a:r>
              <a:rPr lang="da-DK"/>
              <a:t>Klik for at redigere i master</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0C6454DB-3150-4EA6-9A3D-303B9DCA25AF}"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650417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E2800BBB-443F-4955-8CED-208134E50B54}"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312642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9"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D53D6199-6DA9-4B35-9F96-07F886E81C1E}"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5697459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650818" y="333375"/>
            <a:ext cx="2389716" cy="544988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477433" y="333375"/>
            <a:ext cx="6970184" cy="54498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9E671F0B-5509-47E5-8176-37245E3D2038}"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573392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477434" y="333375"/>
            <a:ext cx="9563100" cy="852488"/>
          </a:xfrm>
        </p:spPr>
        <p:txBody>
          <a:bodyPr/>
          <a:lstStyle/>
          <a:p>
            <a:r>
              <a:rPr lang="da-DK"/>
              <a:t>Klik for at redigere i master</a:t>
            </a:r>
          </a:p>
        </p:txBody>
      </p:sp>
      <p:sp>
        <p:nvSpPr>
          <p:cNvPr id="3" name="Pladsholder til tekst 2"/>
          <p:cNvSpPr>
            <a:spLocks noGrp="1"/>
          </p:cNvSpPr>
          <p:nvPr>
            <p:ph type="body" sz="half" idx="1"/>
          </p:nvPr>
        </p:nvSpPr>
        <p:spPr>
          <a:xfrm>
            <a:off x="1488017" y="1927225"/>
            <a:ext cx="4673600" cy="38560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364818" y="1927225"/>
            <a:ext cx="4675716" cy="38560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9881903C-E5C4-461B-B789-4F80420D0C00}"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670039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12" descr="NaturstyrelsenSo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528639"/>
            <a:ext cx="3069167" cy="69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2400299" y="1927225"/>
            <a:ext cx="2262716"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50000"/>
              </a:spcBef>
              <a:spcAft>
                <a:spcPct val="0"/>
              </a:spcAft>
              <a:defRPr/>
            </a:pPr>
            <a:r>
              <a:rPr lang="da-DK" sz="1000" b="1">
                <a:solidFill>
                  <a:srgbClr val="FFFFFF"/>
                </a:solidFill>
                <a:cs typeface="Arial" panose="020B0604020202020204" pitchFamily="34" charset="0"/>
              </a:rPr>
              <a:t>Indsæt nyt billede:</a:t>
            </a:r>
            <a:br>
              <a:rPr lang="da-DK" sz="1000" b="1">
                <a:solidFill>
                  <a:srgbClr val="FFFFFF"/>
                </a:solidFill>
                <a:cs typeface="Arial" panose="020B0604020202020204" pitchFamily="34" charset="0"/>
              </a:rPr>
            </a:br>
            <a:r>
              <a:rPr lang="da-DK" sz="1000">
                <a:solidFill>
                  <a:srgbClr val="FFFFFF"/>
                </a:solidFill>
                <a:cs typeface="Arial" panose="020B0604020202020204" pitchFamily="34" charset="0"/>
              </a:rPr>
              <a:t>Format: B 254 x 190,5 mm</a:t>
            </a:r>
          </a:p>
          <a:p>
            <a:pPr algn="r" fontAlgn="base">
              <a:spcBef>
                <a:spcPct val="50000"/>
              </a:spcBef>
              <a:spcAft>
                <a:spcPct val="0"/>
              </a:spcAft>
              <a:defRPr/>
            </a:pPr>
            <a:r>
              <a:rPr lang="da-DK" sz="1000">
                <a:solidFill>
                  <a:srgbClr val="FFFFFF"/>
                </a:solidFill>
                <a:cs typeface="Arial" panose="020B0604020202020204" pitchFamily="34" charset="0"/>
              </a:rPr>
              <a:t>Efter indsættelse,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højreklik på billedet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og placér det bagerst.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Delete det gamle foto</a:t>
            </a:r>
          </a:p>
        </p:txBody>
      </p:sp>
      <p:sp>
        <p:nvSpPr>
          <p:cNvPr id="6146" name="Rectangle 2"/>
          <p:cNvSpPr>
            <a:spLocks noGrp="1" noChangeArrowheads="1"/>
          </p:cNvSpPr>
          <p:nvPr>
            <p:ph type="ctrTitle"/>
          </p:nvPr>
        </p:nvSpPr>
        <p:spPr>
          <a:xfrm>
            <a:off x="1437218" y="1779588"/>
            <a:ext cx="9603316" cy="2698750"/>
          </a:xfrm>
        </p:spPr>
        <p:txBody>
          <a:bodyPr anchor="t"/>
          <a:lstStyle>
            <a:lvl1pPr>
              <a:lnSpc>
                <a:spcPct val="91000"/>
              </a:lnSpc>
              <a:defRPr sz="9700"/>
            </a:lvl1pPr>
          </a:lstStyle>
          <a:p>
            <a:pPr lvl="0"/>
            <a:r>
              <a:rPr lang="da-DK" noProof="0"/>
              <a:t>Klik for at redigere titeltypografi i masteren</a:t>
            </a:r>
          </a:p>
        </p:txBody>
      </p:sp>
      <p:sp>
        <p:nvSpPr>
          <p:cNvPr id="6147" name="Rectangle 3"/>
          <p:cNvSpPr>
            <a:spLocks noGrp="1" noChangeArrowheads="1"/>
          </p:cNvSpPr>
          <p:nvPr>
            <p:ph type="subTitle" idx="1"/>
          </p:nvPr>
        </p:nvSpPr>
        <p:spPr>
          <a:xfrm>
            <a:off x="1488018" y="4945063"/>
            <a:ext cx="9552516" cy="838200"/>
          </a:xfrm>
        </p:spPr>
        <p:txBody>
          <a:bodyPr/>
          <a:lstStyle>
            <a:lvl1pPr>
              <a:defRPr/>
            </a:lvl1pPr>
          </a:lstStyle>
          <a:p>
            <a:pPr lvl="0"/>
            <a:r>
              <a:rPr lang="da-DK" noProof="0"/>
              <a:t>Klik for at redigere undertiteltypografien i masteren</a:t>
            </a:r>
          </a:p>
        </p:txBody>
      </p:sp>
      <p:sp>
        <p:nvSpPr>
          <p:cNvPr id="6" name="Rectangle 4"/>
          <p:cNvSpPr>
            <a:spLocks noGrp="1" noChangeArrowheads="1"/>
          </p:cNvSpPr>
          <p:nvPr>
            <p:ph type="dt" sz="half" idx="10"/>
          </p:nvPr>
        </p:nvSpPr>
        <p:spPr>
          <a:xfrm>
            <a:off x="1488018" y="6416675"/>
            <a:ext cx="1966383" cy="171450"/>
          </a:xfrm>
        </p:spPr>
        <p:txBody>
          <a:bodyPr/>
          <a:lstStyle>
            <a:lvl1pPr algn="l">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xfrm>
            <a:off x="3551767" y="6416675"/>
            <a:ext cx="5088467" cy="171450"/>
          </a:xfrm>
        </p:spPr>
        <p:txBody>
          <a:bodyPr/>
          <a:lstStyle>
            <a:lvl1pPr>
              <a:defRPr/>
            </a:lvl1pPr>
          </a:lstStyle>
          <a:p>
            <a:pPr>
              <a:defRPr/>
            </a:pPr>
            <a:r>
              <a:rPr lang="da-DK">
                <a:solidFill>
                  <a:srgbClr val="000000"/>
                </a:solidFill>
              </a:rPr>
              <a:t>INDSÆT FOOTER: &gt;VIS &gt;SIDEHOVED &amp; SIDEFOD &gt;APPLICÉR PÅ ALLE, STORE BOGSTAVER</a:t>
            </a:r>
          </a:p>
        </p:txBody>
      </p:sp>
      <p:sp>
        <p:nvSpPr>
          <p:cNvPr id="8" name="Rectangle 6"/>
          <p:cNvSpPr>
            <a:spLocks noGrp="1" noChangeArrowheads="1"/>
          </p:cNvSpPr>
          <p:nvPr>
            <p:ph type="sldNum" sz="quarter" idx="12"/>
          </p:nvPr>
        </p:nvSpPr>
        <p:spPr>
          <a:xfrm>
            <a:off x="8737600" y="6416675"/>
            <a:ext cx="2302933" cy="171450"/>
          </a:xfrm>
        </p:spPr>
        <p:txBody>
          <a:bodyPr/>
          <a:lstStyle>
            <a:lvl1pPr>
              <a:defRPr/>
            </a:lvl1pPr>
          </a:lstStyle>
          <a:p>
            <a:r>
              <a:rPr lang="da-DK" altLang="da-DK">
                <a:solidFill>
                  <a:srgbClr val="000000"/>
                </a:solidFill>
              </a:rPr>
              <a:t>PAGE </a:t>
            </a:r>
            <a:fld id="{E1C6A49D-59C3-4E7E-AE1F-21B1331AA8DF}"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599944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B8F75A6F-AAB1-4BE5-A70E-D2642E92F9F2}"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422348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16CF3216-EE18-4BEE-9B5F-159C28BE3D74}"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421392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488017" y="1927225"/>
            <a:ext cx="4673600"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364818" y="1927225"/>
            <a:ext cx="4675716"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A66A7E71-7F4E-46CB-BE54-6E77B88C82F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7357250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9"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D53D6199-6DA9-4B35-9F96-07F886E81C1E}"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41749833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5"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D4A3A031-5393-40E2-82CA-2DBB7E8F0168}"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4398575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4"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43B6807A-6166-40B4-9D4D-FE2F66815E0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8553410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lstStyle>
            <a:lvl1pPr algn="l">
              <a:defRPr sz="2000" b="1"/>
            </a:lvl1pPr>
          </a:lstStyle>
          <a:p>
            <a:r>
              <a:rPr lang="da-DK"/>
              <a:t>Klik for at redigere i master</a:t>
            </a:r>
          </a:p>
        </p:txBody>
      </p:sp>
      <p:sp>
        <p:nvSpPr>
          <p:cNvPr id="3" name="Pladsholder til ind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F05CB1A7-8340-40A9-A78A-87413E5E2836}"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32900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5"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D4A3A031-5393-40E2-82CA-2DBB7E8F0168}"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896660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2000" b="1"/>
            </a:lvl1pPr>
          </a:lstStyle>
          <a:p>
            <a:r>
              <a:rPr lang="da-DK"/>
              <a:t>Klik for at redigere i master</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0C6454DB-3150-4EA6-9A3D-303B9DCA25AF}"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1905012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E2800BBB-443F-4955-8CED-208134E50B54}"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7016162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650818" y="333375"/>
            <a:ext cx="2389716" cy="544988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477433" y="333375"/>
            <a:ext cx="6970184" cy="54498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9E671F0B-5509-47E5-8176-37245E3D2038}"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3256250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477434" y="333375"/>
            <a:ext cx="9563100" cy="852488"/>
          </a:xfrm>
        </p:spPr>
        <p:txBody>
          <a:bodyPr/>
          <a:lstStyle/>
          <a:p>
            <a:r>
              <a:rPr lang="da-DK"/>
              <a:t>Klik for at redigere i master</a:t>
            </a:r>
          </a:p>
        </p:txBody>
      </p:sp>
      <p:sp>
        <p:nvSpPr>
          <p:cNvPr id="3" name="Pladsholder til tekst 2"/>
          <p:cNvSpPr>
            <a:spLocks noGrp="1"/>
          </p:cNvSpPr>
          <p:nvPr>
            <p:ph type="body" sz="half" idx="1"/>
          </p:nvPr>
        </p:nvSpPr>
        <p:spPr>
          <a:xfrm>
            <a:off x="1488017" y="1927225"/>
            <a:ext cx="4673600" cy="38560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364818" y="1927225"/>
            <a:ext cx="4675716" cy="38560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9881903C-E5C4-461B-B789-4F80420D0C00}"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38852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eldias I">
    <p:spTree>
      <p:nvGrpSpPr>
        <p:cNvPr id="1" name=""/>
        <p:cNvGrpSpPr/>
        <p:nvPr/>
      </p:nvGrpSpPr>
      <p:grpSpPr>
        <a:xfrm>
          <a:off x="0" y="0"/>
          <a:ext cx="0" cy="0"/>
          <a:chOff x="0" y="0"/>
          <a:chExt cx="0" cy="0"/>
        </a:xfrm>
      </p:grpSpPr>
      <p:sp>
        <p:nvSpPr>
          <p:cNvPr id="5" name="Rektangel baggrund"/>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fontAlgn="base">
              <a:spcBef>
                <a:spcPct val="0"/>
              </a:spcBef>
              <a:spcAft>
                <a:spcPct val="0"/>
              </a:spcAft>
              <a:defRPr/>
            </a:pPr>
            <a:endParaRPr lang="da-DK" sz="1800" dirty="0" err="1">
              <a:solidFill>
                <a:srgbClr val="FFFFFF"/>
              </a:solidFill>
            </a:endParaRPr>
          </a:p>
        </p:txBody>
      </p:sp>
      <p:sp>
        <p:nvSpPr>
          <p:cNvPr id="6" name="AutoShape 4"/>
          <p:cNvSpPr>
            <a:spLocks/>
          </p:cNvSpPr>
          <p:nvPr userDrawn="1"/>
        </p:nvSpPr>
        <p:spPr bwMode="gray">
          <a:xfrm>
            <a:off x="12192000" y="15875"/>
            <a:ext cx="1754717" cy="1313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144000" tIns="0" rIns="0" bIns="0">
            <a:spAutoFit/>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fontAlgn="base" hangingPunct="1">
              <a:spcBef>
                <a:spcPct val="0"/>
              </a:spcBef>
              <a:spcAft>
                <a:spcPts val="600"/>
              </a:spcAft>
              <a:buFont typeface="+mj-lt"/>
              <a:buNone/>
              <a:defRPr/>
            </a:pPr>
            <a:r>
              <a:rPr lang="da-DK" altLang="da-DK" sz="900" b="1" noProof="1">
                <a:solidFill>
                  <a:srgbClr val="7F7F7F"/>
                </a:solidFill>
              </a:rPr>
              <a:t>Gitter- og hjælpelinjer</a:t>
            </a:r>
          </a:p>
          <a:p>
            <a:pPr eaLnBrk="1" fontAlgn="base" hangingPunct="1">
              <a:spcBef>
                <a:spcPct val="0"/>
              </a:spcBef>
              <a:spcAft>
                <a:spcPts val="238"/>
              </a:spcAft>
              <a:buFont typeface="+mj-lt"/>
              <a:buNone/>
              <a:defRPr/>
            </a:pPr>
            <a:r>
              <a:rPr lang="da-DK" altLang="da-DK" sz="900" noProof="1">
                <a:solidFill>
                  <a:srgbClr val="7F7F7F"/>
                </a:solidFill>
              </a:rPr>
              <a:t>For at se gitter- og hjælpelinjer</a:t>
            </a:r>
          </a:p>
          <a:p>
            <a:pPr eaLnBrk="1" fontAlgn="base" hangingPunct="1">
              <a:spcBef>
                <a:spcPct val="0"/>
              </a:spcBef>
              <a:spcAft>
                <a:spcPts val="238"/>
              </a:spcAft>
              <a:buFont typeface="+mj-lt"/>
              <a:buNone/>
              <a:defRPr/>
            </a:pPr>
            <a:r>
              <a:rPr lang="da-DK" altLang="da-DK" sz="900" b="1" noProof="1">
                <a:solidFill>
                  <a:srgbClr val="7F7F7F"/>
                </a:solidFill>
              </a:rPr>
              <a:t>1.</a:t>
            </a:r>
            <a:r>
              <a:rPr lang="da-DK" altLang="da-DK" sz="900" noProof="1">
                <a:solidFill>
                  <a:srgbClr val="7F7F7F"/>
                </a:solidFill>
              </a:rPr>
              <a:t> Klik på </a:t>
            </a:r>
            <a:r>
              <a:rPr lang="da-DK" altLang="da-DK" sz="900" b="1" noProof="1">
                <a:solidFill>
                  <a:srgbClr val="7F7F7F"/>
                </a:solidFill>
              </a:rPr>
              <a:t>Vis</a:t>
            </a:r>
            <a:endParaRPr lang="da-DK" altLang="da-DK" sz="900" noProof="1">
              <a:solidFill>
                <a:srgbClr val="7F7F7F"/>
              </a:solidFill>
            </a:endParaRPr>
          </a:p>
          <a:p>
            <a:pPr eaLnBrk="1" fontAlgn="base" hangingPunct="1">
              <a:spcBef>
                <a:spcPct val="0"/>
              </a:spcBef>
              <a:spcAft>
                <a:spcPts val="238"/>
              </a:spcAft>
              <a:buFont typeface="+mj-lt"/>
              <a:buNone/>
              <a:defRPr/>
            </a:pPr>
            <a:r>
              <a:rPr lang="da-DK" altLang="da-DK" sz="900" b="1" noProof="1">
                <a:solidFill>
                  <a:srgbClr val="7F7F7F"/>
                </a:solidFill>
              </a:rPr>
              <a:t>2. </a:t>
            </a:r>
            <a:r>
              <a:rPr lang="da-DK" altLang="da-DK" sz="900" noProof="1">
                <a:solidFill>
                  <a:srgbClr val="7F7F7F"/>
                </a:solidFill>
              </a:rPr>
              <a:t>Vælg </a:t>
            </a:r>
            <a:r>
              <a:rPr lang="da-DK" altLang="da-DK" sz="900" b="1" noProof="1">
                <a:solidFill>
                  <a:srgbClr val="7F7F7F"/>
                </a:solidFill>
              </a:rPr>
              <a:t>Gitterlinjer</a:t>
            </a:r>
            <a:endParaRPr lang="da-DK" altLang="da-DK" sz="900" noProof="1">
              <a:solidFill>
                <a:srgbClr val="7F7F7F"/>
              </a:solidFill>
            </a:endParaRPr>
          </a:p>
          <a:p>
            <a:pPr eaLnBrk="1" fontAlgn="base" hangingPunct="1">
              <a:spcBef>
                <a:spcPct val="0"/>
              </a:spcBef>
              <a:spcAft>
                <a:spcPts val="238"/>
              </a:spcAft>
              <a:buFont typeface="+mj-lt"/>
              <a:buNone/>
              <a:defRPr/>
            </a:pPr>
            <a:r>
              <a:rPr lang="da-DK" altLang="da-DK" sz="900" noProof="1">
                <a:solidFill>
                  <a:srgbClr val="7F7F7F"/>
                </a:solidFill>
              </a:rPr>
              <a:t>og/eller </a:t>
            </a:r>
            <a:r>
              <a:rPr lang="da-DK" altLang="da-DK" sz="900" b="1" noProof="1">
                <a:solidFill>
                  <a:srgbClr val="7F7F7F"/>
                </a:solidFill>
              </a:rPr>
              <a:t>Hjælpelinjer</a:t>
            </a:r>
          </a:p>
          <a:p>
            <a:pPr eaLnBrk="1" fontAlgn="base" hangingPunct="1">
              <a:spcBef>
                <a:spcPct val="0"/>
              </a:spcBef>
              <a:spcAft>
                <a:spcPts val="238"/>
              </a:spcAft>
              <a:buFont typeface="+mj-lt"/>
              <a:buNone/>
              <a:defRPr/>
            </a:pPr>
            <a:endParaRPr lang="da-DK" altLang="da-DK" sz="900" b="1" noProof="1">
              <a:solidFill>
                <a:srgbClr val="7F7F7F"/>
              </a:solidFill>
            </a:endParaRPr>
          </a:p>
          <a:p>
            <a:pPr eaLnBrk="1" fontAlgn="base" hangingPunct="1">
              <a:spcBef>
                <a:spcPct val="0"/>
              </a:spcBef>
              <a:spcAft>
                <a:spcPts val="238"/>
              </a:spcAft>
              <a:buFont typeface="+mj-lt"/>
              <a:buNone/>
              <a:defRPr/>
            </a:pPr>
            <a:r>
              <a:rPr lang="da-DK" altLang="da-DK" sz="900" b="1" noProof="1">
                <a:solidFill>
                  <a:srgbClr val="7F7F7F"/>
                </a:solidFill>
              </a:rPr>
              <a:t>Tip</a:t>
            </a:r>
            <a:r>
              <a:rPr lang="da-DK" altLang="da-DK" sz="900" noProof="1">
                <a:solidFill>
                  <a:srgbClr val="7F7F7F"/>
                </a:solidFill>
              </a:rPr>
              <a:t>: Alt + F9 for hurtig visning af hjælpelinjer</a:t>
            </a:r>
          </a:p>
        </p:txBody>
      </p:sp>
      <p:sp>
        <p:nvSpPr>
          <p:cNvPr id="7" name="Tekstboks 25"/>
          <p:cNvSpPr txBox="1"/>
          <p:nvPr userDrawn="1"/>
        </p:nvSpPr>
        <p:spPr>
          <a:xfrm>
            <a:off x="-1710266" y="4762968"/>
            <a:ext cx="1703916" cy="969496"/>
          </a:xfrm>
          <a:prstGeom prst="rect">
            <a:avLst/>
          </a:prstGeom>
          <a:noFill/>
        </p:spPr>
        <p:txBody>
          <a:bodyPr lIns="0" tIns="0" rIns="144000" bIns="0" anchor="b">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r>
              <a:rPr lang="da-DK" sz="900" b="1" dirty="0">
                <a:solidFill>
                  <a:srgbClr val="FFFFFF">
                    <a:lumMod val="50000"/>
                  </a:srgbClr>
                </a:solidFill>
                <a:cs typeface="Arial" charset="0"/>
              </a:rPr>
              <a:t>Tips:</a:t>
            </a:r>
          </a:p>
          <a:p>
            <a:pPr algn="r" fontAlgn="base">
              <a:spcBef>
                <a:spcPct val="0"/>
              </a:spcBef>
              <a:spcAft>
                <a:spcPct val="0"/>
              </a:spcAft>
              <a:defRPr/>
            </a:pPr>
            <a:r>
              <a:rPr lang="da-DK" sz="900" dirty="0">
                <a:solidFill>
                  <a:srgbClr val="FFFFFF">
                    <a:lumMod val="50000"/>
                  </a:srgbClr>
                </a:solidFill>
                <a:cs typeface="Arial" charset="0"/>
              </a:rPr>
              <a:t>For at fremhæve et naturligt hierarki i overskriften eller differentiere evt. skrift i tekstniveau (overskrift og underoverskrift) bruges de indrammede temafarver</a:t>
            </a:r>
          </a:p>
        </p:txBody>
      </p:sp>
      <p:sp>
        <p:nvSpPr>
          <p:cNvPr id="8" name="Tekstfelt 1"/>
          <p:cNvSpPr txBox="1">
            <a:spLocks noChangeArrowheads="1"/>
          </p:cNvSpPr>
          <p:nvPr userDrawn="1"/>
        </p:nvSpPr>
        <p:spPr bwMode="auto">
          <a:xfrm>
            <a:off x="-2055284" y="1196976"/>
            <a:ext cx="205316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144000" bIns="0">
            <a:spAutoFit/>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algn="r" eaLnBrk="1" fontAlgn="base" hangingPunct="1">
              <a:spcBef>
                <a:spcPct val="0"/>
              </a:spcBef>
              <a:spcAft>
                <a:spcPct val="0"/>
              </a:spcAft>
              <a:defRPr/>
            </a:pPr>
            <a:r>
              <a:rPr lang="da-DK" altLang="da-DK" sz="900">
                <a:solidFill>
                  <a:srgbClr val="7F7F7F"/>
                </a:solidFill>
              </a:rPr>
              <a:t>Maks tre linjer i stor typografi</a:t>
            </a:r>
          </a:p>
        </p:txBody>
      </p:sp>
      <p:pic>
        <p:nvPicPr>
          <p:cNvPr id="9" name="Billede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1"/>
            <a:ext cx="1837267" cy="103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Billede 2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31434" y="5805488"/>
            <a:ext cx="1583267" cy="104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6"/>
          <p:cNvSpPr/>
          <p:nvPr userDrawn="1"/>
        </p:nvSpPr>
        <p:spPr>
          <a:xfrm>
            <a:off x="-1399117" y="6021389"/>
            <a:ext cx="1234017" cy="79057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da-DK" sz="1800" dirty="0">
              <a:solidFill>
                <a:srgbClr val="FFFFFF"/>
              </a:solidFill>
            </a:endParaRPr>
          </a:p>
        </p:txBody>
      </p:sp>
      <p:pic>
        <p:nvPicPr>
          <p:cNvPr id="13" name="Billede logo"/>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915401" y="346076"/>
            <a:ext cx="2916767"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Pladsholder til tekst 1"/>
          <p:cNvSpPr>
            <a:spLocks noGrp="1"/>
          </p:cNvSpPr>
          <p:nvPr>
            <p:ph type="body" sz="quarter" idx="10"/>
          </p:nvPr>
        </p:nvSpPr>
        <p:spPr>
          <a:xfrm>
            <a:off x="651771" y="2348880"/>
            <a:ext cx="8757480" cy="2096840"/>
          </a:xfrm>
        </p:spPr>
        <p:txBody>
          <a:bodyPr anchor="ctr">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a:t>Klik for at redigere i master</a:t>
            </a:r>
          </a:p>
        </p:txBody>
      </p:sp>
      <p:sp>
        <p:nvSpPr>
          <p:cNvPr id="16" name="Pladsholder til tekst 2"/>
          <p:cNvSpPr>
            <a:spLocks noGrp="1"/>
          </p:cNvSpPr>
          <p:nvPr>
            <p:ph type="body" sz="quarter" idx="11"/>
          </p:nvPr>
        </p:nvSpPr>
        <p:spPr>
          <a:xfrm>
            <a:off x="9580648" y="5229200"/>
            <a:ext cx="2251259" cy="544232"/>
          </a:xfrm>
        </p:spPr>
        <p:txBody>
          <a:bodyPr anchor="b"/>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i master</a:t>
            </a:r>
          </a:p>
        </p:txBody>
      </p:sp>
      <p:sp>
        <p:nvSpPr>
          <p:cNvPr id="18" name="Pladsholder til tekst 4"/>
          <p:cNvSpPr>
            <a:spLocks noGrp="1"/>
          </p:cNvSpPr>
          <p:nvPr>
            <p:ph type="body" sz="quarter" idx="13"/>
          </p:nvPr>
        </p:nvSpPr>
        <p:spPr>
          <a:xfrm>
            <a:off x="9580648" y="5961288"/>
            <a:ext cx="2251259"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i master</a:t>
            </a:r>
          </a:p>
        </p:txBody>
      </p:sp>
      <p:sp>
        <p:nvSpPr>
          <p:cNvPr id="14" name="Pladsholder til dato 21"/>
          <p:cNvSpPr>
            <a:spLocks noGrp="1"/>
          </p:cNvSpPr>
          <p:nvPr>
            <p:ph type="dt" sz="half" idx="14"/>
          </p:nvPr>
        </p:nvSpPr>
        <p:spPr>
          <a:xfrm>
            <a:off x="9582151" y="5781676"/>
            <a:ext cx="2250016" cy="201613"/>
          </a:xfrm>
        </p:spPr>
        <p:txBody>
          <a:bodyPr anchor="t"/>
          <a:lstStyle>
            <a:lvl1pPr marL="0" indent="0">
              <a:lnSpc>
                <a:spcPct val="93000"/>
              </a:lnSpc>
              <a:buFont typeface="Arial" panose="020B0604020202020204" pitchFamily="34" charset="0"/>
              <a:buChar char="​"/>
              <a:defRPr lang="da-DK" sz="1200" b="0" kern="1200" baseline="0">
                <a:solidFill>
                  <a:schemeClr val="bg1"/>
                </a:solidFill>
                <a:latin typeface="+mn-lt"/>
                <a:ea typeface="+mn-ea"/>
                <a:cs typeface="+mn-cs"/>
              </a:defRPr>
            </a:lvl1pPr>
          </a:lstStyle>
          <a:p>
            <a:pPr>
              <a:defRPr/>
            </a:pPr>
            <a:endParaRPr dirty="0">
              <a:solidFill>
                <a:srgbClr val="FFFFFF"/>
              </a:solidFill>
            </a:endParaRPr>
          </a:p>
        </p:txBody>
      </p:sp>
      <p:sp>
        <p:nvSpPr>
          <p:cNvPr id="15" name="Pladsholder til sidefod 22" hidden="1"/>
          <p:cNvSpPr>
            <a:spLocks noGrp="1"/>
          </p:cNvSpPr>
          <p:nvPr>
            <p:ph type="ftr" sz="quarter" idx="15"/>
          </p:nvPr>
        </p:nvSpPr>
        <p:spPr>
          <a:xfrm>
            <a:off x="1530351" y="7691438"/>
            <a:ext cx="4853516" cy="201612"/>
          </a:xfrm>
        </p:spPr>
        <p:txBody>
          <a:bodyPr/>
          <a:lstStyle>
            <a:lvl1pPr>
              <a:defRPr>
                <a:solidFill>
                  <a:schemeClr val="bg1">
                    <a:lumMod val="75000"/>
                  </a:schemeClr>
                </a:solidFill>
              </a:defRPr>
            </a:lvl1pPr>
          </a:lstStyle>
          <a:p>
            <a:pPr>
              <a:defRPr/>
            </a:pPr>
            <a:r>
              <a:rPr lang="da-DK">
                <a:solidFill>
                  <a:srgbClr val="FFFFFF">
                    <a:lumMod val="75000"/>
                  </a:srgbClr>
                </a:solidFill>
              </a:rPr>
              <a:t>INDSÆT FOOTER: &gt;VIS &gt;SIDEHOVED &amp; SIDEFOD &gt;APPLICÉR PÅ ALLE, STORE BOGSTAVER</a:t>
            </a:r>
          </a:p>
        </p:txBody>
      </p:sp>
      <p:sp>
        <p:nvSpPr>
          <p:cNvPr id="17" name="Pladsholder til slidenummer 23" hidden="1"/>
          <p:cNvSpPr>
            <a:spLocks noGrp="1"/>
          </p:cNvSpPr>
          <p:nvPr>
            <p:ph type="sldNum" sz="quarter" idx="16"/>
          </p:nvPr>
        </p:nvSpPr>
        <p:spPr>
          <a:xfrm>
            <a:off x="1092200" y="7691438"/>
            <a:ext cx="397933" cy="201612"/>
          </a:xfrm>
        </p:spPr>
        <p:txBody>
          <a:bodyPr/>
          <a:lstStyle>
            <a:lvl1pPr>
              <a:defRPr>
                <a:solidFill>
                  <a:srgbClr val="BFBFBF"/>
                </a:solidFill>
              </a:defRPr>
            </a:lvl1pPr>
          </a:lstStyle>
          <a:p>
            <a:fld id="{E045A374-9DF9-4E6C-9DCF-6FA1A3A60D84}" type="slidenum">
              <a:rPr lang="da-DK" altLang="da-DK"/>
              <a:pPr/>
              <a:t>‹nr.›</a:t>
            </a:fld>
            <a:endParaRPr lang="da-DK" altLang="da-DK"/>
          </a:p>
        </p:txBody>
      </p:sp>
    </p:spTree>
    <p:extLst>
      <p:ext uri="{BB962C8B-B14F-4D97-AF65-F5344CB8AC3E}">
        <p14:creationId xmlns:p14="http://schemas.microsoft.com/office/powerpoint/2010/main" val="14358896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12" descr="NaturstyrelsenSo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528639"/>
            <a:ext cx="3069167" cy="69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2400299" y="1927225"/>
            <a:ext cx="2262716"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50000"/>
              </a:spcBef>
              <a:spcAft>
                <a:spcPct val="0"/>
              </a:spcAft>
              <a:defRPr/>
            </a:pPr>
            <a:r>
              <a:rPr lang="da-DK" sz="1000" b="1">
                <a:solidFill>
                  <a:srgbClr val="FFFFFF"/>
                </a:solidFill>
                <a:cs typeface="Arial" panose="020B0604020202020204" pitchFamily="34" charset="0"/>
              </a:rPr>
              <a:t>Indsæt nyt billede:</a:t>
            </a:r>
            <a:br>
              <a:rPr lang="da-DK" sz="1000" b="1">
                <a:solidFill>
                  <a:srgbClr val="FFFFFF"/>
                </a:solidFill>
                <a:cs typeface="Arial" panose="020B0604020202020204" pitchFamily="34" charset="0"/>
              </a:rPr>
            </a:br>
            <a:r>
              <a:rPr lang="da-DK" sz="1000">
                <a:solidFill>
                  <a:srgbClr val="FFFFFF"/>
                </a:solidFill>
                <a:cs typeface="Arial" panose="020B0604020202020204" pitchFamily="34" charset="0"/>
              </a:rPr>
              <a:t>Format: B 254 x 190,5 mm</a:t>
            </a:r>
          </a:p>
          <a:p>
            <a:pPr algn="r" fontAlgn="base">
              <a:spcBef>
                <a:spcPct val="50000"/>
              </a:spcBef>
              <a:spcAft>
                <a:spcPct val="0"/>
              </a:spcAft>
              <a:defRPr/>
            </a:pPr>
            <a:r>
              <a:rPr lang="da-DK" sz="1000">
                <a:solidFill>
                  <a:srgbClr val="FFFFFF"/>
                </a:solidFill>
                <a:cs typeface="Arial" panose="020B0604020202020204" pitchFamily="34" charset="0"/>
              </a:rPr>
              <a:t>Efter indsættelse,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højreklik på billedet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og placér det bagerst. </a:t>
            </a:r>
            <a:br>
              <a:rPr lang="da-DK" sz="1000">
                <a:solidFill>
                  <a:srgbClr val="FFFFFF"/>
                </a:solidFill>
                <a:cs typeface="Arial" panose="020B0604020202020204" pitchFamily="34" charset="0"/>
              </a:rPr>
            </a:br>
            <a:r>
              <a:rPr lang="da-DK" sz="1000">
                <a:solidFill>
                  <a:srgbClr val="FFFFFF"/>
                </a:solidFill>
                <a:cs typeface="Arial" panose="020B0604020202020204" pitchFamily="34" charset="0"/>
              </a:rPr>
              <a:t>Delete det gamle foto</a:t>
            </a:r>
          </a:p>
        </p:txBody>
      </p:sp>
      <p:sp>
        <p:nvSpPr>
          <p:cNvPr id="6146" name="Rectangle 2"/>
          <p:cNvSpPr>
            <a:spLocks noGrp="1" noChangeArrowheads="1"/>
          </p:cNvSpPr>
          <p:nvPr>
            <p:ph type="ctrTitle"/>
          </p:nvPr>
        </p:nvSpPr>
        <p:spPr>
          <a:xfrm>
            <a:off x="1437218" y="1779588"/>
            <a:ext cx="9603316" cy="2698750"/>
          </a:xfrm>
        </p:spPr>
        <p:txBody>
          <a:bodyPr anchor="t"/>
          <a:lstStyle>
            <a:lvl1pPr>
              <a:lnSpc>
                <a:spcPct val="91000"/>
              </a:lnSpc>
              <a:defRPr sz="9700"/>
            </a:lvl1pPr>
          </a:lstStyle>
          <a:p>
            <a:pPr lvl="0"/>
            <a:r>
              <a:rPr lang="da-DK" noProof="0"/>
              <a:t>Klik for at redigere titeltypografi i masteren</a:t>
            </a:r>
          </a:p>
        </p:txBody>
      </p:sp>
      <p:sp>
        <p:nvSpPr>
          <p:cNvPr id="6147" name="Rectangle 3"/>
          <p:cNvSpPr>
            <a:spLocks noGrp="1" noChangeArrowheads="1"/>
          </p:cNvSpPr>
          <p:nvPr>
            <p:ph type="subTitle" idx="1"/>
          </p:nvPr>
        </p:nvSpPr>
        <p:spPr>
          <a:xfrm>
            <a:off x="1488018" y="4945063"/>
            <a:ext cx="9552516" cy="838200"/>
          </a:xfrm>
        </p:spPr>
        <p:txBody>
          <a:bodyPr/>
          <a:lstStyle>
            <a:lvl1pPr>
              <a:defRPr/>
            </a:lvl1pPr>
          </a:lstStyle>
          <a:p>
            <a:pPr lvl="0"/>
            <a:r>
              <a:rPr lang="da-DK" noProof="0"/>
              <a:t>Klik for at redigere undertiteltypografien i masteren</a:t>
            </a:r>
          </a:p>
        </p:txBody>
      </p:sp>
      <p:sp>
        <p:nvSpPr>
          <p:cNvPr id="6" name="Rectangle 4"/>
          <p:cNvSpPr>
            <a:spLocks noGrp="1" noChangeArrowheads="1"/>
          </p:cNvSpPr>
          <p:nvPr>
            <p:ph type="dt" sz="half" idx="10"/>
          </p:nvPr>
        </p:nvSpPr>
        <p:spPr>
          <a:xfrm>
            <a:off x="1488018" y="6416675"/>
            <a:ext cx="1966383" cy="171450"/>
          </a:xfrm>
        </p:spPr>
        <p:txBody>
          <a:bodyPr/>
          <a:lstStyle>
            <a:lvl1pPr algn="l">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xfrm>
            <a:off x="3551767" y="6416675"/>
            <a:ext cx="5088467" cy="171450"/>
          </a:xfrm>
        </p:spPr>
        <p:txBody>
          <a:bodyPr/>
          <a:lstStyle>
            <a:lvl1pPr>
              <a:defRPr/>
            </a:lvl1pPr>
          </a:lstStyle>
          <a:p>
            <a:pPr>
              <a:defRPr/>
            </a:pPr>
            <a:r>
              <a:rPr lang="da-DK">
                <a:solidFill>
                  <a:srgbClr val="000000"/>
                </a:solidFill>
              </a:rPr>
              <a:t>INDSÆT FOOTER: &gt;VIS &gt;SIDEHOVED &amp; SIDEFOD &gt;APPLICÉR PÅ ALLE, STORE BOGSTAVER</a:t>
            </a:r>
          </a:p>
        </p:txBody>
      </p:sp>
      <p:sp>
        <p:nvSpPr>
          <p:cNvPr id="8" name="Rectangle 6"/>
          <p:cNvSpPr>
            <a:spLocks noGrp="1" noChangeArrowheads="1"/>
          </p:cNvSpPr>
          <p:nvPr>
            <p:ph type="sldNum" sz="quarter" idx="12"/>
          </p:nvPr>
        </p:nvSpPr>
        <p:spPr>
          <a:xfrm>
            <a:off x="8737600" y="6416675"/>
            <a:ext cx="2302933" cy="171450"/>
          </a:xfrm>
        </p:spPr>
        <p:txBody>
          <a:bodyPr/>
          <a:lstStyle>
            <a:lvl1pPr>
              <a:defRPr/>
            </a:lvl1pPr>
          </a:lstStyle>
          <a:p>
            <a:r>
              <a:rPr lang="da-DK" altLang="da-DK">
                <a:solidFill>
                  <a:srgbClr val="000000"/>
                </a:solidFill>
              </a:rPr>
              <a:t>PAGE </a:t>
            </a:r>
            <a:fld id="{E1C6A49D-59C3-4E7E-AE1F-21B1331AA8DF}"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3777269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B8F75A6F-AAB1-4BE5-A70E-D2642E92F9F2}"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5043599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16CF3216-EE18-4BEE-9B5F-159C28BE3D74}"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2254581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488017" y="1927225"/>
            <a:ext cx="4673600"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364818" y="1927225"/>
            <a:ext cx="4675716"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A66A7E71-7F4E-46CB-BE54-6E77B88C82F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7346850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9"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D53D6199-6DA9-4B35-9F96-07F886E81C1E}"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95305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4"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43B6807A-6166-40B4-9D4D-FE2F66815E0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5259707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5"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D4A3A031-5393-40E2-82CA-2DBB7E8F0168}"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2546885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4"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43B6807A-6166-40B4-9D4D-FE2F66815E0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6013320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lstStyle>
            <a:lvl1pPr algn="l">
              <a:defRPr sz="2000" b="1"/>
            </a:lvl1pPr>
          </a:lstStyle>
          <a:p>
            <a:r>
              <a:rPr lang="da-DK"/>
              <a:t>Klik for at redigere i master</a:t>
            </a:r>
          </a:p>
        </p:txBody>
      </p:sp>
      <p:sp>
        <p:nvSpPr>
          <p:cNvPr id="3" name="Pladsholder til ind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F05CB1A7-8340-40A9-A78A-87413E5E2836}"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8281177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2000" b="1"/>
            </a:lvl1pPr>
          </a:lstStyle>
          <a:p>
            <a:r>
              <a:rPr lang="da-DK"/>
              <a:t>Klik for at redigere i master</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0C6454DB-3150-4EA6-9A3D-303B9DCA25AF}"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486460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E2800BBB-443F-4955-8CED-208134E50B54}"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827764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650818" y="333375"/>
            <a:ext cx="2389716" cy="544988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477433" y="333375"/>
            <a:ext cx="6970184" cy="54498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6"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9E671F0B-5509-47E5-8176-37245E3D2038}"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2003587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477434" y="333375"/>
            <a:ext cx="9563100" cy="852488"/>
          </a:xfrm>
        </p:spPr>
        <p:txBody>
          <a:bodyPr/>
          <a:lstStyle/>
          <a:p>
            <a:r>
              <a:rPr lang="da-DK"/>
              <a:t>Klik for at redigere i master</a:t>
            </a:r>
          </a:p>
        </p:txBody>
      </p:sp>
      <p:sp>
        <p:nvSpPr>
          <p:cNvPr id="3" name="Pladsholder til tekst 2"/>
          <p:cNvSpPr>
            <a:spLocks noGrp="1"/>
          </p:cNvSpPr>
          <p:nvPr>
            <p:ph type="body" sz="half" idx="1"/>
          </p:nvPr>
        </p:nvSpPr>
        <p:spPr>
          <a:xfrm>
            <a:off x="1488017" y="1927225"/>
            <a:ext cx="4673600" cy="38560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364818" y="1927225"/>
            <a:ext cx="4675716" cy="38560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9881903C-E5C4-461B-B789-4F80420D0C00}"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81279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lstStyle>
            <a:lvl1pPr algn="l">
              <a:defRPr sz="2000" b="1"/>
            </a:lvl1pPr>
          </a:lstStyle>
          <a:p>
            <a:r>
              <a:rPr lang="da-DK"/>
              <a:t>Klik for at redigere i master</a:t>
            </a:r>
          </a:p>
        </p:txBody>
      </p:sp>
      <p:sp>
        <p:nvSpPr>
          <p:cNvPr id="3" name="Pladsholder til ind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F05CB1A7-8340-40A9-A78A-87413E5E2836}"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423926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2000" b="1"/>
            </a:lvl1pPr>
          </a:lstStyle>
          <a:p>
            <a:r>
              <a:rPr lang="da-DK"/>
              <a:t>Klik for at redigere i master</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INDSÆT FOOTER: &gt;VIS &gt;SIDEHOVED &amp; SIDEFOD &gt;APPLICÉR PÅ ALLE, STORE BOGSTAVER</a:t>
            </a:r>
          </a:p>
        </p:txBody>
      </p:sp>
      <p:sp>
        <p:nvSpPr>
          <p:cNvPr id="7" name="Rectangle 6"/>
          <p:cNvSpPr>
            <a:spLocks noGrp="1" noChangeArrowheads="1"/>
          </p:cNvSpPr>
          <p:nvPr>
            <p:ph type="sldNum" sz="quarter" idx="12"/>
          </p:nvPr>
        </p:nvSpPr>
        <p:spPr>
          <a:ln/>
        </p:spPr>
        <p:txBody>
          <a:bodyPr/>
          <a:lstStyle>
            <a:lvl1pPr>
              <a:defRPr/>
            </a:lvl1pPr>
          </a:lstStyle>
          <a:p>
            <a:r>
              <a:rPr lang="da-DK" altLang="da-DK">
                <a:solidFill>
                  <a:srgbClr val="000000"/>
                </a:solidFill>
              </a:rPr>
              <a:t>SIDE </a:t>
            </a:r>
            <a:fld id="{0C6454DB-3150-4EA6-9A3D-303B9DCA25AF}"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75285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w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3.png"/><Relationship Id="rId2" Type="http://schemas.openxmlformats.org/officeDocument/2006/relationships/slideLayout" Target="../slideLayouts/slideLayout28.xml"/><Relationship Id="rId16" Type="http://schemas.openxmlformats.org/officeDocument/2006/relationships/image" Target="../media/image2.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wmf"/><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3.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2.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3.png"/><Relationship Id="rId2" Type="http://schemas.openxmlformats.org/officeDocument/2006/relationships/slideLayout" Target="../slideLayouts/slideLayout53.xml"/><Relationship Id="rId16" Type="http://schemas.openxmlformats.org/officeDocument/2006/relationships/image" Target="../media/image2.jpe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wmf"/><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3.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2.jpe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7434" y="333375"/>
            <a:ext cx="9563100" cy="85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a:t>Klik for at redigere titeltypografi i masteren</a:t>
            </a:r>
          </a:p>
        </p:txBody>
      </p:sp>
      <p:sp>
        <p:nvSpPr>
          <p:cNvPr id="1027" name="Rectangle 3"/>
          <p:cNvSpPr>
            <a:spLocks noGrp="1" noChangeArrowheads="1"/>
          </p:cNvSpPr>
          <p:nvPr>
            <p:ph type="body" idx="1"/>
          </p:nvPr>
        </p:nvSpPr>
        <p:spPr bwMode="auto">
          <a:xfrm>
            <a:off x="1488018" y="1927225"/>
            <a:ext cx="9552516" cy="3856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p:cNvSpPr>
            <a:spLocks noGrp="1" noChangeArrowheads="1"/>
          </p:cNvSpPr>
          <p:nvPr>
            <p:ph type="dt" sz="half" idx="2"/>
          </p:nvPr>
        </p:nvSpPr>
        <p:spPr bwMode="auto">
          <a:xfrm>
            <a:off x="7488768" y="6394450"/>
            <a:ext cx="2544233"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cs typeface="+mn-cs"/>
              </a:defRPr>
            </a:lvl1pPr>
          </a:lstStyle>
          <a:p>
            <a:pPr fontAlgn="base">
              <a:spcAft>
                <a:spcPct val="0"/>
              </a:spcAft>
              <a:defRPr/>
            </a:pPr>
            <a:endParaRPr lang="da-DK">
              <a:solidFill>
                <a:srgbClr val="000000"/>
              </a:solidFill>
            </a:endParaRPr>
          </a:p>
        </p:txBody>
      </p:sp>
      <p:sp>
        <p:nvSpPr>
          <p:cNvPr id="1029" name="Rectangle 5"/>
          <p:cNvSpPr>
            <a:spLocks noGrp="1" noChangeArrowheads="1"/>
          </p:cNvSpPr>
          <p:nvPr>
            <p:ph type="ftr" sz="quarter" idx="3"/>
          </p:nvPr>
        </p:nvSpPr>
        <p:spPr bwMode="auto">
          <a:xfrm>
            <a:off x="1488018" y="6394450"/>
            <a:ext cx="6047316"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a:cs typeface="+mn-cs"/>
              </a:defRPr>
            </a:lvl1pPr>
          </a:lstStyle>
          <a:p>
            <a:pPr fontAlgn="base">
              <a:spcAft>
                <a:spcPct val="0"/>
              </a:spcAft>
              <a:defRPr/>
            </a:pPr>
            <a:r>
              <a:rPr lang="da-DK">
                <a:solidFill>
                  <a:srgbClr val="000000"/>
                </a:solidFill>
              </a:rPr>
              <a:t>INDSÆT FOOTER: &gt;VIS &gt;SIDEHOVED &amp; SIDEFOD &gt;APPLICÉR PÅ ALLE, STORE BOGSTAVER</a:t>
            </a:r>
          </a:p>
        </p:txBody>
      </p:sp>
      <p:sp>
        <p:nvSpPr>
          <p:cNvPr id="1030" name="Rectangle 6"/>
          <p:cNvSpPr>
            <a:spLocks noGrp="1" noChangeArrowheads="1"/>
          </p:cNvSpPr>
          <p:nvPr>
            <p:ph type="sldNum" sz="quarter" idx="4"/>
          </p:nvPr>
        </p:nvSpPr>
        <p:spPr bwMode="auto">
          <a:xfrm>
            <a:off x="10033000" y="6394450"/>
            <a:ext cx="1007533"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800"/>
            </a:lvl1pPr>
          </a:lstStyle>
          <a:p>
            <a:pPr fontAlgn="base">
              <a:spcBef>
                <a:spcPct val="0"/>
              </a:spcBef>
              <a:spcAft>
                <a:spcPct val="0"/>
              </a:spcAft>
            </a:pPr>
            <a:r>
              <a:rPr lang="da-DK" altLang="da-DK">
                <a:solidFill>
                  <a:srgbClr val="000000"/>
                </a:solidFill>
                <a:cs typeface="Arial" panose="020B0604020202020204" pitchFamily="34" charset="0"/>
              </a:rPr>
              <a:t>SIDE </a:t>
            </a:r>
            <a:fld id="{8E8FCBB2-910C-4123-B19B-21F5FA0D6F30}" type="slidenum">
              <a:rPr lang="da-DK" altLang="da-DK">
                <a:solidFill>
                  <a:srgbClr val="000000"/>
                </a:solidFill>
                <a:cs typeface="Arial" panose="020B0604020202020204" pitchFamily="34" charset="0"/>
              </a:rPr>
              <a:pPr fontAlgn="base">
                <a:spcBef>
                  <a:spcPct val="0"/>
                </a:spcBef>
                <a:spcAft>
                  <a:spcPct val="0"/>
                </a:spcAft>
              </a:pPr>
              <a:t>‹nr.›</a:t>
            </a:fld>
            <a:endParaRPr lang="da-DK" altLang="da-DK">
              <a:solidFill>
                <a:srgbClr val="000000"/>
              </a:solidFill>
              <a:cs typeface="Arial" panose="020B0604020202020204" pitchFamily="34" charset="0"/>
            </a:endParaRPr>
          </a:p>
        </p:txBody>
      </p:sp>
      <p:pic>
        <p:nvPicPr>
          <p:cNvPr id="1031" name="Picture 10" descr="KronenSor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4467" y="6403975"/>
            <a:ext cx="302684"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4" descr="fke3b.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174750" y="3009900"/>
            <a:ext cx="6223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3" name="TextBox 17"/>
          <p:cNvSpPr txBox="1">
            <a:spLocks noChangeArrowheads="1"/>
          </p:cNvSpPr>
          <p:nvPr/>
        </p:nvSpPr>
        <p:spPr bwMode="auto">
          <a:xfrm>
            <a:off x="-1940984" y="1916113"/>
            <a:ext cx="1797051"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Aft>
                <a:spcPct val="0"/>
              </a:spcAft>
              <a:defRPr/>
            </a:pPr>
            <a:r>
              <a:rPr lang="da-DK" sz="1000" b="1">
                <a:solidFill>
                  <a:srgbClr val="FFFFFF"/>
                </a:solidFill>
                <a:cs typeface="Arial" charset="0"/>
              </a:rPr>
              <a:t>Tekst starter uden punktopstilling</a:t>
            </a:r>
            <a:br>
              <a:rPr lang="da-DK" sz="1000">
                <a:solidFill>
                  <a:srgbClr val="FFFFFF"/>
                </a:solidFill>
                <a:cs typeface="Arial" charset="0"/>
              </a:rPr>
            </a:br>
            <a:r>
              <a:rPr lang="da-DK" sz="1000">
                <a:solidFill>
                  <a:srgbClr val="FFFFFF"/>
                </a:solidFill>
                <a:cs typeface="Arial" charset="0"/>
              </a:rPr>
              <a:t>For at få punktopstilling på teksten (flere niveauer findes), brug &gt;Forøg listeniveau-knappen i Topmenuen</a:t>
            </a:r>
          </a:p>
          <a:p>
            <a:pPr algn="r" fontAlgn="base">
              <a:spcAft>
                <a:spcPct val="0"/>
              </a:spcAft>
              <a:defRPr/>
            </a:pPr>
            <a:endParaRPr lang="da-DK" sz="1000">
              <a:solidFill>
                <a:srgbClr val="FFFFFF"/>
              </a:solidFill>
              <a:cs typeface="Arial" charset="0"/>
            </a:endParaRPr>
          </a:p>
          <a:p>
            <a:pPr algn="r" fontAlgn="base">
              <a:spcAft>
                <a:spcPct val="0"/>
              </a:spcAft>
              <a:defRPr/>
            </a:pPr>
            <a:endParaRPr lang="da-DK" sz="1000">
              <a:solidFill>
                <a:srgbClr val="FFFFFF"/>
              </a:solidFill>
              <a:cs typeface="Arial" charset="0"/>
            </a:endParaRPr>
          </a:p>
          <a:p>
            <a:pPr algn="r" fontAlgn="base">
              <a:spcAft>
                <a:spcPct val="0"/>
              </a:spcAft>
              <a:defRPr/>
            </a:pPr>
            <a:r>
              <a:rPr lang="da-DK" sz="1000">
                <a:solidFill>
                  <a:srgbClr val="FFFFFF"/>
                </a:solidFill>
                <a:cs typeface="Arial" charset="0"/>
              </a:rPr>
              <a:t>For at få venstrestillet tekst uden punktopstilling, brug &gt;Formindsk listeniveau-knappen i Topmenuen</a:t>
            </a:r>
          </a:p>
        </p:txBody>
      </p:sp>
      <p:pic>
        <p:nvPicPr>
          <p:cNvPr id="1034"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1483" y="4100514"/>
            <a:ext cx="673100"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5" name="Line 15"/>
          <p:cNvSpPr>
            <a:spLocks noChangeShapeType="1"/>
          </p:cNvSpPr>
          <p:nvPr/>
        </p:nvSpPr>
        <p:spPr bwMode="auto">
          <a:xfrm flipV="1">
            <a:off x="-681567" y="4389438"/>
            <a:ext cx="0" cy="21590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6" name="Line 16"/>
          <p:cNvSpPr>
            <a:spLocks noChangeShapeType="1"/>
          </p:cNvSpPr>
          <p:nvPr/>
        </p:nvSpPr>
        <p:spPr bwMode="auto">
          <a:xfrm>
            <a:off x="-476251" y="4100514"/>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7" name="Line 17"/>
          <p:cNvSpPr>
            <a:spLocks noChangeShapeType="1"/>
          </p:cNvSpPr>
          <p:nvPr/>
        </p:nvSpPr>
        <p:spPr bwMode="auto">
          <a:xfrm flipH="1">
            <a:off x="-476251" y="4100514"/>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8" name="Line 18"/>
          <p:cNvSpPr>
            <a:spLocks noChangeShapeType="1"/>
          </p:cNvSpPr>
          <p:nvPr/>
        </p:nvSpPr>
        <p:spPr bwMode="auto">
          <a:xfrm>
            <a:off x="-1174751" y="2981326"/>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9" name="Line 19"/>
          <p:cNvSpPr>
            <a:spLocks noChangeShapeType="1"/>
          </p:cNvSpPr>
          <p:nvPr/>
        </p:nvSpPr>
        <p:spPr bwMode="auto">
          <a:xfrm flipH="1">
            <a:off x="-1174751" y="2981326"/>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40" name="Line 20"/>
          <p:cNvSpPr>
            <a:spLocks noChangeShapeType="1"/>
          </p:cNvSpPr>
          <p:nvPr/>
        </p:nvSpPr>
        <p:spPr bwMode="auto">
          <a:xfrm flipH="1">
            <a:off x="-501651" y="3101975"/>
            <a:ext cx="287867" cy="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Tree>
    <p:extLst>
      <p:ext uri="{BB962C8B-B14F-4D97-AF65-F5344CB8AC3E}">
        <p14:creationId xmlns:p14="http://schemas.microsoft.com/office/powerpoint/2010/main" val="3698873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lnSpc>
          <a:spcPct val="96000"/>
        </a:lnSpc>
        <a:spcBef>
          <a:spcPct val="0"/>
        </a:spcBef>
        <a:spcAft>
          <a:spcPct val="0"/>
        </a:spcAft>
        <a:defRPr sz="2600">
          <a:solidFill>
            <a:schemeClr val="tx1"/>
          </a:solidFill>
          <a:latin typeface="+mj-lt"/>
          <a:ea typeface="+mj-ea"/>
          <a:cs typeface="+mj-cs"/>
        </a:defRPr>
      </a:lvl1pPr>
      <a:lvl2pPr algn="l" rtl="0" eaLnBrk="0" fontAlgn="base" hangingPunct="0">
        <a:lnSpc>
          <a:spcPct val="96000"/>
        </a:lnSpc>
        <a:spcBef>
          <a:spcPct val="0"/>
        </a:spcBef>
        <a:spcAft>
          <a:spcPct val="0"/>
        </a:spcAft>
        <a:defRPr sz="2600">
          <a:solidFill>
            <a:schemeClr val="tx1"/>
          </a:solidFill>
          <a:latin typeface="Georgia" pitchFamily="18" charset="0"/>
        </a:defRPr>
      </a:lvl2pPr>
      <a:lvl3pPr algn="l" rtl="0" eaLnBrk="0" fontAlgn="base" hangingPunct="0">
        <a:lnSpc>
          <a:spcPct val="96000"/>
        </a:lnSpc>
        <a:spcBef>
          <a:spcPct val="0"/>
        </a:spcBef>
        <a:spcAft>
          <a:spcPct val="0"/>
        </a:spcAft>
        <a:defRPr sz="2600">
          <a:solidFill>
            <a:schemeClr val="tx1"/>
          </a:solidFill>
          <a:latin typeface="Georgia" pitchFamily="18" charset="0"/>
        </a:defRPr>
      </a:lvl3pPr>
      <a:lvl4pPr algn="l" rtl="0" eaLnBrk="0" fontAlgn="base" hangingPunct="0">
        <a:lnSpc>
          <a:spcPct val="96000"/>
        </a:lnSpc>
        <a:spcBef>
          <a:spcPct val="0"/>
        </a:spcBef>
        <a:spcAft>
          <a:spcPct val="0"/>
        </a:spcAft>
        <a:defRPr sz="2600">
          <a:solidFill>
            <a:schemeClr val="tx1"/>
          </a:solidFill>
          <a:latin typeface="Georgia" pitchFamily="18" charset="0"/>
        </a:defRPr>
      </a:lvl4pPr>
      <a:lvl5pPr algn="l" rtl="0" eaLnBrk="0" fontAlgn="base" hangingPunct="0">
        <a:lnSpc>
          <a:spcPct val="96000"/>
        </a:lnSpc>
        <a:spcBef>
          <a:spcPct val="0"/>
        </a:spcBef>
        <a:spcAft>
          <a:spcPct val="0"/>
        </a:spcAft>
        <a:defRPr sz="2600">
          <a:solidFill>
            <a:schemeClr val="tx1"/>
          </a:solidFill>
          <a:latin typeface="Georgia" pitchFamily="18" charset="0"/>
        </a:defRPr>
      </a:lvl5pPr>
      <a:lvl6pPr marL="457200" algn="l" rtl="0" fontAlgn="base">
        <a:lnSpc>
          <a:spcPct val="96000"/>
        </a:lnSpc>
        <a:spcBef>
          <a:spcPct val="0"/>
        </a:spcBef>
        <a:spcAft>
          <a:spcPct val="0"/>
        </a:spcAft>
        <a:defRPr sz="2600">
          <a:solidFill>
            <a:schemeClr val="tx1"/>
          </a:solidFill>
          <a:latin typeface="Georgia" pitchFamily="18" charset="0"/>
        </a:defRPr>
      </a:lvl6pPr>
      <a:lvl7pPr marL="914400" algn="l" rtl="0" fontAlgn="base">
        <a:lnSpc>
          <a:spcPct val="96000"/>
        </a:lnSpc>
        <a:spcBef>
          <a:spcPct val="0"/>
        </a:spcBef>
        <a:spcAft>
          <a:spcPct val="0"/>
        </a:spcAft>
        <a:defRPr sz="2600">
          <a:solidFill>
            <a:schemeClr val="tx1"/>
          </a:solidFill>
          <a:latin typeface="Georgia" pitchFamily="18" charset="0"/>
        </a:defRPr>
      </a:lvl7pPr>
      <a:lvl8pPr marL="1371600" algn="l" rtl="0" fontAlgn="base">
        <a:lnSpc>
          <a:spcPct val="96000"/>
        </a:lnSpc>
        <a:spcBef>
          <a:spcPct val="0"/>
        </a:spcBef>
        <a:spcAft>
          <a:spcPct val="0"/>
        </a:spcAft>
        <a:defRPr sz="2600">
          <a:solidFill>
            <a:schemeClr val="tx1"/>
          </a:solidFill>
          <a:latin typeface="Georgia" pitchFamily="18" charset="0"/>
        </a:defRPr>
      </a:lvl8pPr>
      <a:lvl9pPr marL="1828800" algn="l" rtl="0" fontAlgn="base">
        <a:lnSpc>
          <a:spcPct val="96000"/>
        </a:lnSpc>
        <a:spcBef>
          <a:spcPct val="0"/>
        </a:spcBef>
        <a:spcAft>
          <a:spcPct val="0"/>
        </a:spcAft>
        <a:defRPr sz="2600">
          <a:solidFill>
            <a:schemeClr val="tx1"/>
          </a:solidFill>
          <a:latin typeface="Georgia" pitchFamily="18" charset="0"/>
        </a:defRPr>
      </a:lvl9pPr>
    </p:titleStyle>
    <p:bodyStyle>
      <a:lvl1pPr marL="342900" indent="-342900" algn="l" rtl="0" eaLnBrk="0" fontAlgn="base" hangingPunct="0">
        <a:spcBef>
          <a:spcPct val="95000"/>
        </a:spcBef>
        <a:spcAft>
          <a:spcPct val="0"/>
        </a:spcAft>
        <a:defRPr>
          <a:solidFill>
            <a:schemeClr val="tx1"/>
          </a:solidFill>
          <a:latin typeface="+mn-lt"/>
          <a:ea typeface="+mn-ea"/>
          <a:cs typeface="+mn-cs"/>
        </a:defRPr>
      </a:lvl1pPr>
      <a:lvl2pPr marL="238125" indent="-236538" algn="l" rtl="0" eaLnBrk="0" fontAlgn="base" hangingPunct="0">
        <a:spcBef>
          <a:spcPct val="95000"/>
        </a:spcBef>
        <a:spcAft>
          <a:spcPct val="0"/>
        </a:spcAft>
        <a:buChar char="•"/>
        <a:defRPr>
          <a:solidFill>
            <a:schemeClr val="tx1"/>
          </a:solidFill>
          <a:latin typeface="+mn-lt"/>
        </a:defRPr>
      </a:lvl2pPr>
      <a:lvl3pPr marL="492125" indent="-252413" algn="l" rtl="0" eaLnBrk="0" fontAlgn="base" hangingPunct="0">
        <a:spcBef>
          <a:spcPct val="95000"/>
        </a:spcBef>
        <a:spcAft>
          <a:spcPct val="0"/>
        </a:spcAft>
        <a:buChar char="•"/>
        <a:defRPr sz="1600">
          <a:solidFill>
            <a:schemeClr val="tx1"/>
          </a:solidFill>
          <a:latin typeface="+mn-lt"/>
        </a:defRPr>
      </a:lvl3pPr>
      <a:lvl4pPr marL="738188" indent="-244475" algn="l" rtl="0" eaLnBrk="0" fontAlgn="base" hangingPunct="0">
        <a:spcBef>
          <a:spcPct val="95000"/>
        </a:spcBef>
        <a:spcAft>
          <a:spcPct val="0"/>
        </a:spcAft>
        <a:buChar char="•"/>
        <a:defRPr sz="1400">
          <a:solidFill>
            <a:schemeClr val="tx1"/>
          </a:solidFill>
          <a:latin typeface="+mn-lt"/>
        </a:defRPr>
      </a:lvl4pPr>
      <a:lvl5pPr marL="984250" indent="-228600" algn="l" rtl="0" eaLnBrk="0" fontAlgn="base" hangingPunct="0">
        <a:spcBef>
          <a:spcPct val="95000"/>
        </a:spcBef>
        <a:spcAft>
          <a:spcPct val="0"/>
        </a:spcAft>
        <a:buChar char="•"/>
        <a:defRPr sz="1200">
          <a:solidFill>
            <a:schemeClr val="tx1"/>
          </a:solidFill>
          <a:latin typeface="+mn-lt"/>
        </a:defRPr>
      </a:lvl5pPr>
      <a:lvl6pPr marL="1441450" indent="-228600" algn="l" rtl="0" fontAlgn="base">
        <a:spcBef>
          <a:spcPct val="95000"/>
        </a:spcBef>
        <a:spcAft>
          <a:spcPct val="0"/>
        </a:spcAft>
        <a:buChar char="•"/>
        <a:defRPr sz="1200">
          <a:solidFill>
            <a:schemeClr val="tx1"/>
          </a:solidFill>
          <a:latin typeface="+mn-lt"/>
        </a:defRPr>
      </a:lvl6pPr>
      <a:lvl7pPr marL="1898650" indent="-228600" algn="l" rtl="0" fontAlgn="base">
        <a:spcBef>
          <a:spcPct val="95000"/>
        </a:spcBef>
        <a:spcAft>
          <a:spcPct val="0"/>
        </a:spcAft>
        <a:buChar char="•"/>
        <a:defRPr sz="1200">
          <a:solidFill>
            <a:schemeClr val="tx1"/>
          </a:solidFill>
          <a:latin typeface="+mn-lt"/>
        </a:defRPr>
      </a:lvl7pPr>
      <a:lvl8pPr marL="2355850" indent="-228600" algn="l" rtl="0" fontAlgn="base">
        <a:spcBef>
          <a:spcPct val="95000"/>
        </a:spcBef>
        <a:spcAft>
          <a:spcPct val="0"/>
        </a:spcAft>
        <a:buChar char="•"/>
        <a:defRPr sz="1200">
          <a:solidFill>
            <a:schemeClr val="tx1"/>
          </a:solidFill>
          <a:latin typeface="+mn-lt"/>
        </a:defRPr>
      </a:lvl8pPr>
      <a:lvl9pPr marL="2813050" indent="-228600" algn="l" rtl="0" fontAlgn="base">
        <a:spcBef>
          <a:spcPct val="95000"/>
        </a:spcBef>
        <a:spcAft>
          <a:spcPct val="0"/>
        </a:spcAft>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7434" y="333375"/>
            <a:ext cx="9563100" cy="85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a:t>Klik for at redigere titeltypografi i masteren</a:t>
            </a:r>
          </a:p>
        </p:txBody>
      </p:sp>
      <p:sp>
        <p:nvSpPr>
          <p:cNvPr id="1027" name="Rectangle 3"/>
          <p:cNvSpPr>
            <a:spLocks noGrp="1" noChangeArrowheads="1"/>
          </p:cNvSpPr>
          <p:nvPr>
            <p:ph type="body" idx="1"/>
          </p:nvPr>
        </p:nvSpPr>
        <p:spPr bwMode="auto">
          <a:xfrm>
            <a:off x="1488018" y="1927225"/>
            <a:ext cx="9552516" cy="3856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p:cNvSpPr>
            <a:spLocks noGrp="1" noChangeArrowheads="1"/>
          </p:cNvSpPr>
          <p:nvPr>
            <p:ph type="dt" sz="half" idx="2"/>
          </p:nvPr>
        </p:nvSpPr>
        <p:spPr bwMode="auto">
          <a:xfrm>
            <a:off x="7488768" y="6394450"/>
            <a:ext cx="2544233"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cs typeface="+mn-cs"/>
              </a:defRPr>
            </a:lvl1pPr>
          </a:lstStyle>
          <a:p>
            <a:pPr fontAlgn="base">
              <a:spcAft>
                <a:spcPct val="0"/>
              </a:spcAft>
              <a:defRPr/>
            </a:pPr>
            <a:endParaRPr lang="da-DK">
              <a:solidFill>
                <a:srgbClr val="000000"/>
              </a:solidFill>
            </a:endParaRPr>
          </a:p>
        </p:txBody>
      </p:sp>
      <p:sp>
        <p:nvSpPr>
          <p:cNvPr id="1029" name="Rectangle 5"/>
          <p:cNvSpPr>
            <a:spLocks noGrp="1" noChangeArrowheads="1"/>
          </p:cNvSpPr>
          <p:nvPr>
            <p:ph type="ftr" sz="quarter" idx="3"/>
          </p:nvPr>
        </p:nvSpPr>
        <p:spPr bwMode="auto">
          <a:xfrm>
            <a:off x="1488018" y="6394450"/>
            <a:ext cx="6047316"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a:cs typeface="+mn-cs"/>
              </a:defRPr>
            </a:lvl1pPr>
          </a:lstStyle>
          <a:p>
            <a:pPr fontAlgn="base">
              <a:spcAft>
                <a:spcPct val="0"/>
              </a:spcAft>
              <a:defRPr/>
            </a:pPr>
            <a:r>
              <a:rPr lang="da-DK">
                <a:solidFill>
                  <a:srgbClr val="000000"/>
                </a:solidFill>
              </a:rPr>
              <a:t>INDSÆT FOOTER: &gt;VIS &gt;SIDEHOVED &amp; SIDEFOD &gt;APPLICÉR PÅ ALLE, STORE BOGSTAVER</a:t>
            </a:r>
          </a:p>
        </p:txBody>
      </p:sp>
      <p:sp>
        <p:nvSpPr>
          <p:cNvPr id="1030" name="Rectangle 6"/>
          <p:cNvSpPr>
            <a:spLocks noGrp="1" noChangeArrowheads="1"/>
          </p:cNvSpPr>
          <p:nvPr>
            <p:ph type="sldNum" sz="quarter" idx="4"/>
          </p:nvPr>
        </p:nvSpPr>
        <p:spPr bwMode="auto">
          <a:xfrm>
            <a:off x="10033000" y="6394450"/>
            <a:ext cx="1007533"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800"/>
            </a:lvl1pPr>
          </a:lstStyle>
          <a:p>
            <a:pPr fontAlgn="base">
              <a:spcBef>
                <a:spcPct val="0"/>
              </a:spcBef>
              <a:spcAft>
                <a:spcPct val="0"/>
              </a:spcAft>
            </a:pPr>
            <a:r>
              <a:rPr lang="da-DK" altLang="da-DK">
                <a:solidFill>
                  <a:srgbClr val="000000"/>
                </a:solidFill>
                <a:cs typeface="Arial" panose="020B0604020202020204" pitchFamily="34" charset="0"/>
              </a:rPr>
              <a:t>SIDE </a:t>
            </a:r>
            <a:fld id="{8E8FCBB2-910C-4123-B19B-21F5FA0D6F30}" type="slidenum">
              <a:rPr lang="da-DK" altLang="da-DK">
                <a:solidFill>
                  <a:srgbClr val="000000"/>
                </a:solidFill>
                <a:cs typeface="Arial" panose="020B0604020202020204" pitchFamily="34" charset="0"/>
              </a:rPr>
              <a:pPr fontAlgn="base">
                <a:spcBef>
                  <a:spcPct val="0"/>
                </a:spcBef>
                <a:spcAft>
                  <a:spcPct val="0"/>
                </a:spcAft>
              </a:pPr>
              <a:t>‹nr.›</a:t>
            </a:fld>
            <a:endParaRPr lang="da-DK" altLang="da-DK">
              <a:solidFill>
                <a:srgbClr val="000000"/>
              </a:solidFill>
              <a:cs typeface="Arial" panose="020B0604020202020204" pitchFamily="34" charset="0"/>
            </a:endParaRPr>
          </a:p>
        </p:txBody>
      </p:sp>
      <p:pic>
        <p:nvPicPr>
          <p:cNvPr id="1031" name="Picture 10" descr="KronenSor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4467" y="6403975"/>
            <a:ext cx="302684"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4" descr="fke3b.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174750" y="3009900"/>
            <a:ext cx="6223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3" name="TextBox 17"/>
          <p:cNvSpPr txBox="1">
            <a:spLocks noChangeArrowheads="1"/>
          </p:cNvSpPr>
          <p:nvPr/>
        </p:nvSpPr>
        <p:spPr bwMode="auto">
          <a:xfrm>
            <a:off x="-1940984" y="1916113"/>
            <a:ext cx="1797051"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Aft>
                <a:spcPct val="0"/>
              </a:spcAft>
              <a:defRPr/>
            </a:pPr>
            <a:r>
              <a:rPr lang="da-DK" sz="1000" b="1">
                <a:solidFill>
                  <a:srgbClr val="FFFFFF"/>
                </a:solidFill>
                <a:cs typeface="Arial" charset="0"/>
              </a:rPr>
              <a:t>Tekst starter uden punktopstilling</a:t>
            </a:r>
            <a:br>
              <a:rPr lang="da-DK" sz="1000">
                <a:solidFill>
                  <a:srgbClr val="FFFFFF"/>
                </a:solidFill>
                <a:cs typeface="Arial" charset="0"/>
              </a:rPr>
            </a:br>
            <a:r>
              <a:rPr lang="da-DK" sz="1000">
                <a:solidFill>
                  <a:srgbClr val="FFFFFF"/>
                </a:solidFill>
                <a:cs typeface="Arial" charset="0"/>
              </a:rPr>
              <a:t>For at få punktopstilling på teksten (flere niveauer findes), brug &gt;Forøg listeniveau-knappen i Topmenuen</a:t>
            </a:r>
          </a:p>
          <a:p>
            <a:pPr algn="r" fontAlgn="base">
              <a:spcAft>
                <a:spcPct val="0"/>
              </a:spcAft>
              <a:defRPr/>
            </a:pPr>
            <a:endParaRPr lang="da-DK" sz="1000">
              <a:solidFill>
                <a:srgbClr val="FFFFFF"/>
              </a:solidFill>
              <a:cs typeface="Arial" charset="0"/>
            </a:endParaRPr>
          </a:p>
          <a:p>
            <a:pPr algn="r" fontAlgn="base">
              <a:spcAft>
                <a:spcPct val="0"/>
              </a:spcAft>
              <a:defRPr/>
            </a:pPr>
            <a:endParaRPr lang="da-DK" sz="1000">
              <a:solidFill>
                <a:srgbClr val="FFFFFF"/>
              </a:solidFill>
              <a:cs typeface="Arial" charset="0"/>
            </a:endParaRPr>
          </a:p>
          <a:p>
            <a:pPr algn="r" fontAlgn="base">
              <a:spcAft>
                <a:spcPct val="0"/>
              </a:spcAft>
              <a:defRPr/>
            </a:pPr>
            <a:r>
              <a:rPr lang="da-DK" sz="1000">
                <a:solidFill>
                  <a:srgbClr val="FFFFFF"/>
                </a:solidFill>
                <a:cs typeface="Arial" charset="0"/>
              </a:rPr>
              <a:t>For at få venstrestillet tekst uden punktopstilling, brug &gt;Formindsk listeniveau-knappen i Topmenuen</a:t>
            </a:r>
          </a:p>
        </p:txBody>
      </p:sp>
      <p:pic>
        <p:nvPicPr>
          <p:cNvPr id="1034"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1483" y="4100514"/>
            <a:ext cx="673100"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5" name="Line 15"/>
          <p:cNvSpPr>
            <a:spLocks noChangeShapeType="1"/>
          </p:cNvSpPr>
          <p:nvPr/>
        </p:nvSpPr>
        <p:spPr bwMode="auto">
          <a:xfrm flipV="1">
            <a:off x="-681567" y="4389438"/>
            <a:ext cx="0" cy="21590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6" name="Line 16"/>
          <p:cNvSpPr>
            <a:spLocks noChangeShapeType="1"/>
          </p:cNvSpPr>
          <p:nvPr/>
        </p:nvSpPr>
        <p:spPr bwMode="auto">
          <a:xfrm>
            <a:off x="-476251" y="4100514"/>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7" name="Line 17"/>
          <p:cNvSpPr>
            <a:spLocks noChangeShapeType="1"/>
          </p:cNvSpPr>
          <p:nvPr/>
        </p:nvSpPr>
        <p:spPr bwMode="auto">
          <a:xfrm flipH="1">
            <a:off x="-476251" y="4100514"/>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8" name="Line 18"/>
          <p:cNvSpPr>
            <a:spLocks noChangeShapeType="1"/>
          </p:cNvSpPr>
          <p:nvPr/>
        </p:nvSpPr>
        <p:spPr bwMode="auto">
          <a:xfrm>
            <a:off x="-1174751" y="2981326"/>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9" name="Line 19"/>
          <p:cNvSpPr>
            <a:spLocks noChangeShapeType="1"/>
          </p:cNvSpPr>
          <p:nvPr/>
        </p:nvSpPr>
        <p:spPr bwMode="auto">
          <a:xfrm flipH="1">
            <a:off x="-1174751" y="2981326"/>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40" name="Line 20"/>
          <p:cNvSpPr>
            <a:spLocks noChangeShapeType="1"/>
          </p:cNvSpPr>
          <p:nvPr/>
        </p:nvSpPr>
        <p:spPr bwMode="auto">
          <a:xfrm flipH="1">
            <a:off x="-501651" y="3101975"/>
            <a:ext cx="287867" cy="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Tree>
    <p:extLst>
      <p:ext uri="{BB962C8B-B14F-4D97-AF65-F5344CB8AC3E}">
        <p14:creationId xmlns:p14="http://schemas.microsoft.com/office/powerpoint/2010/main" val="32996573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l" rtl="0" eaLnBrk="0" fontAlgn="base" hangingPunct="0">
        <a:lnSpc>
          <a:spcPct val="96000"/>
        </a:lnSpc>
        <a:spcBef>
          <a:spcPct val="0"/>
        </a:spcBef>
        <a:spcAft>
          <a:spcPct val="0"/>
        </a:spcAft>
        <a:defRPr sz="2600">
          <a:solidFill>
            <a:schemeClr val="tx1"/>
          </a:solidFill>
          <a:latin typeface="+mj-lt"/>
          <a:ea typeface="+mj-ea"/>
          <a:cs typeface="+mj-cs"/>
        </a:defRPr>
      </a:lvl1pPr>
      <a:lvl2pPr algn="l" rtl="0" eaLnBrk="0" fontAlgn="base" hangingPunct="0">
        <a:lnSpc>
          <a:spcPct val="96000"/>
        </a:lnSpc>
        <a:spcBef>
          <a:spcPct val="0"/>
        </a:spcBef>
        <a:spcAft>
          <a:spcPct val="0"/>
        </a:spcAft>
        <a:defRPr sz="2600">
          <a:solidFill>
            <a:schemeClr val="tx1"/>
          </a:solidFill>
          <a:latin typeface="Georgia" pitchFamily="18" charset="0"/>
        </a:defRPr>
      </a:lvl2pPr>
      <a:lvl3pPr algn="l" rtl="0" eaLnBrk="0" fontAlgn="base" hangingPunct="0">
        <a:lnSpc>
          <a:spcPct val="96000"/>
        </a:lnSpc>
        <a:spcBef>
          <a:spcPct val="0"/>
        </a:spcBef>
        <a:spcAft>
          <a:spcPct val="0"/>
        </a:spcAft>
        <a:defRPr sz="2600">
          <a:solidFill>
            <a:schemeClr val="tx1"/>
          </a:solidFill>
          <a:latin typeface="Georgia" pitchFamily="18" charset="0"/>
        </a:defRPr>
      </a:lvl3pPr>
      <a:lvl4pPr algn="l" rtl="0" eaLnBrk="0" fontAlgn="base" hangingPunct="0">
        <a:lnSpc>
          <a:spcPct val="96000"/>
        </a:lnSpc>
        <a:spcBef>
          <a:spcPct val="0"/>
        </a:spcBef>
        <a:spcAft>
          <a:spcPct val="0"/>
        </a:spcAft>
        <a:defRPr sz="2600">
          <a:solidFill>
            <a:schemeClr val="tx1"/>
          </a:solidFill>
          <a:latin typeface="Georgia" pitchFamily="18" charset="0"/>
        </a:defRPr>
      </a:lvl4pPr>
      <a:lvl5pPr algn="l" rtl="0" eaLnBrk="0" fontAlgn="base" hangingPunct="0">
        <a:lnSpc>
          <a:spcPct val="96000"/>
        </a:lnSpc>
        <a:spcBef>
          <a:spcPct val="0"/>
        </a:spcBef>
        <a:spcAft>
          <a:spcPct val="0"/>
        </a:spcAft>
        <a:defRPr sz="2600">
          <a:solidFill>
            <a:schemeClr val="tx1"/>
          </a:solidFill>
          <a:latin typeface="Georgia" pitchFamily="18" charset="0"/>
        </a:defRPr>
      </a:lvl5pPr>
      <a:lvl6pPr marL="457200" algn="l" rtl="0" fontAlgn="base">
        <a:lnSpc>
          <a:spcPct val="96000"/>
        </a:lnSpc>
        <a:spcBef>
          <a:spcPct val="0"/>
        </a:spcBef>
        <a:spcAft>
          <a:spcPct val="0"/>
        </a:spcAft>
        <a:defRPr sz="2600">
          <a:solidFill>
            <a:schemeClr val="tx1"/>
          </a:solidFill>
          <a:latin typeface="Georgia" pitchFamily="18" charset="0"/>
        </a:defRPr>
      </a:lvl6pPr>
      <a:lvl7pPr marL="914400" algn="l" rtl="0" fontAlgn="base">
        <a:lnSpc>
          <a:spcPct val="96000"/>
        </a:lnSpc>
        <a:spcBef>
          <a:spcPct val="0"/>
        </a:spcBef>
        <a:spcAft>
          <a:spcPct val="0"/>
        </a:spcAft>
        <a:defRPr sz="2600">
          <a:solidFill>
            <a:schemeClr val="tx1"/>
          </a:solidFill>
          <a:latin typeface="Georgia" pitchFamily="18" charset="0"/>
        </a:defRPr>
      </a:lvl7pPr>
      <a:lvl8pPr marL="1371600" algn="l" rtl="0" fontAlgn="base">
        <a:lnSpc>
          <a:spcPct val="96000"/>
        </a:lnSpc>
        <a:spcBef>
          <a:spcPct val="0"/>
        </a:spcBef>
        <a:spcAft>
          <a:spcPct val="0"/>
        </a:spcAft>
        <a:defRPr sz="2600">
          <a:solidFill>
            <a:schemeClr val="tx1"/>
          </a:solidFill>
          <a:latin typeface="Georgia" pitchFamily="18" charset="0"/>
        </a:defRPr>
      </a:lvl8pPr>
      <a:lvl9pPr marL="1828800" algn="l" rtl="0" fontAlgn="base">
        <a:lnSpc>
          <a:spcPct val="96000"/>
        </a:lnSpc>
        <a:spcBef>
          <a:spcPct val="0"/>
        </a:spcBef>
        <a:spcAft>
          <a:spcPct val="0"/>
        </a:spcAft>
        <a:defRPr sz="2600">
          <a:solidFill>
            <a:schemeClr val="tx1"/>
          </a:solidFill>
          <a:latin typeface="Georgia" pitchFamily="18" charset="0"/>
        </a:defRPr>
      </a:lvl9pPr>
    </p:titleStyle>
    <p:bodyStyle>
      <a:lvl1pPr marL="342900" indent="-342900" algn="l" rtl="0" eaLnBrk="0" fontAlgn="base" hangingPunct="0">
        <a:spcBef>
          <a:spcPct val="95000"/>
        </a:spcBef>
        <a:spcAft>
          <a:spcPct val="0"/>
        </a:spcAft>
        <a:defRPr>
          <a:solidFill>
            <a:schemeClr val="tx1"/>
          </a:solidFill>
          <a:latin typeface="+mn-lt"/>
          <a:ea typeface="+mn-ea"/>
          <a:cs typeface="+mn-cs"/>
        </a:defRPr>
      </a:lvl1pPr>
      <a:lvl2pPr marL="238125" indent="-236538" algn="l" rtl="0" eaLnBrk="0" fontAlgn="base" hangingPunct="0">
        <a:spcBef>
          <a:spcPct val="95000"/>
        </a:spcBef>
        <a:spcAft>
          <a:spcPct val="0"/>
        </a:spcAft>
        <a:buChar char="•"/>
        <a:defRPr>
          <a:solidFill>
            <a:schemeClr val="tx1"/>
          </a:solidFill>
          <a:latin typeface="+mn-lt"/>
        </a:defRPr>
      </a:lvl2pPr>
      <a:lvl3pPr marL="492125" indent="-252413" algn="l" rtl="0" eaLnBrk="0" fontAlgn="base" hangingPunct="0">
        <a:spcBef>
          <a:spcPct val="95000"/>
        </a:spcBef>
        <a:spcAft>
          <a:spcPct val="0"/>
        </a:spcAft>
        <a:buChar char="•"/>
        <a:defRPr sz="1600">
          <a:solidFill>
            <a:schemeClr val="tx1"/>
          </a:solidFill>
          <a:latin typeface="+mn-lt"/>
        </a:defRPr>
      </a:lvl3pPr>
      <a:lvl4pPr marL="738188" indent="-244475" algn="l" rtl="0" eaLnBrk="0" fontAlgn="base" hangingPunct="0">
        <a:spcBef>
          <a:spcPct val="95000"/>
        </a:spcBef>
        <a:spcAft>
          <a:spcPct val="0"/>
        </a:spcAft>
        <a:buChar char="•"/>
        <a:defRPr sz="1400">
          <a:solidFill>
            <a:schemeClr val="tx1"/>
          </a:solidFill>
          <a:latin typeface="+mn-lt"/>
        </a:defRPr>
      </a:lvl4pPr>
      <a:lvl5pPr marL="984250" indent="-228600" algn="l" rtl="0" eaLnBrk="0" fontAlgn="base" hangingPunct="0">
        <a:spcBef>
          <a:spcPct val="95000"/>
        </a:spcBef>
        <a:spcAft>
          <a:spcPct val="0"/>
        </a:spcAft>
        <a:buChar char="•"/>
        <a:defRPr sz="1200">
          <a:solidFill>
            <a:schemeClr val="tx1"/>
          </a:solidFill>
          <a:latin typeface="+mn-lt"/>
        </a:defRPr>
      </a:lvl5pPr>
      <a:lvl6pPr marL="1441450" indent="-228600" algn="l" rtl="0" fontAlgn="base">
        <a:spcBef>
          <a:spcPct val="95000"/>
        </a:spcBef>
        <a:spcAft>
          <a:spcPct val="0"/>
        </a:spcAft>
        <a:buChar char="•"/>
        <a:defRPr sz="1200">
          <a:solidFill>
            <a:schemeClr val="tx1"/>
          </a:solidFill>
          <a:latin typeface="+mn-lt"/>
        </a:defRPr>
      </a:lvl6pPr>
      <a:lvl7pPr marL="1898650" indent="-228600" algn="l" rtl="0" fontAlgn="base">
        <a:spcBef>
          <a:spcPct val="95000"/>
        </a:spcBef>
        <a:spcAft>
          <a:spcPct val="0"/>
        </a:spcAft>
        <a:buChar char="•"/>
        <a:defRPr sz="1200">
          <a:solidFill>
            <a:schemeClr val="tx1"/>
          </a:solidFill>
          <a:latin typeface="+mn-lt"/>
        </a:defRPr>
      </a:lvl7pPr>
      <a:lvl8pPr marL="2355850" indent="-228600" algn="l" rtl="0" fontAlgn="base">
        <a:spcBef>
          <a:spcPct val="95000"/>
        </a:spcBef>
        <a:spcAft>
          <a:spcPct val="0"/>
        </a:spcAft>
        <a:buChar char="•"/>
        <a:defRPr sz="1200">
          <a:solidFill>
            <a:schemeClr val="tx1"/>
          </a:solidFill>
          <a:latin typeface="+mn-lt"/>
        </a:defRPr>
      </a:lvl8pPr>
      <a:lvl9pPr marL="2813050" indent="-228600" algn="l" rtl="0" fontAlgn="base">
        <a:spcBef>
          <a:spcPct val="95000"/>
        </a:spcBef>
        <a:spcAft>
          <a:spcPct val="0"/>
        </a:spcAft>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7434" y="333375"/>
            <a:ext cx="9563100" cy="85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a:t>Klik for at redigere titeltypografi i masteren</a:t>
            </a:r>
          </a:p>
        </p:txBody>
      </p:sp>
      <p:sp>
        <p:nvSpPr>
          <p:cNvPr id="1027" name="Rectangle 3"/>
          <p:cNvSpPr>
            <a:spLocks noGrp="1" noChangeArrowheads="1"/>
          </p:cNvSpPr>
          <p:nvPr>
            <p:ph type="body" idx="1"/>
          </p:nvPr>
        </p:nvSpPr>
        <p:spPr bwMode="auto">
          <a:xfrm>
            <a:off x="1488018" y="1927225"/>
            <a:ext cx="9552516" cy="3856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p:cNvSpPr>
            <a:spLocks noGrp="1" noChangeArrowheads="1"/>
          </p:cNvSpPr>
          <p:nvPr>
            <p:ph type="dt" sz="half" idx="2"/>
          </p:nvPr>
        </p:nvSpPr>
        <p:spPr bwMode="auto">
          <a:xfrm>
            <a:off x="7488768" y="6394450"/>
            <a:ext cx="2544233"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cs typeface="+mn-cs"/>
              </a:defRPr>
            </a:lvl1pPr>
          </a:lstStyle>
          <a:p>
            <a:pPr fontAlgn="base">
              <a:spcAft>
                <a:spcPct val="0"/>
              </a:spcAft>
              <a:defRPr/>
            </a:pPr>
            <a:endParaRPr lang="da-DK">
              <a:solidFill>
                <a:srgbClr val="000000"/>
              </a:solidFill>
            </a:endParaRPr>
          </a:p>
        </p:txBody>
      </p:sp>
      <p:sp>
        <p:nvSpPr>
          <p:cNvPr id="1029" name="Rectangle 5"/>
          <p:cNvSpPr>
            <a:spLocks noGrp="1" noChangeArrowheads="1"/>
          </p:cNvSpPr>
          <p:nvPr>
            <p:ph type="ftr" sz="quarter" idx="3"/>
          </p:nvPr>
        </p:nvSpPr>
        <p:spPr bwMode="auto">
          <a:xfrm>
            <a:off x="1488018" y="6394450"/>
            <a:ext cx="6047316"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a:cs typeface="+mn-cs"/>
              </a:defRPr>
            </a:lvl1pPr>
          </a:lstStyle>
          <a:p>
            <a:pPr fontAlgn="base">
              <a:spcAft>
                <a:spcPct val="0"/>
              </a:spcAft>
              <a:defRPr/>
            </a:pPr>
            <a:r>
              <a:rPr lang="da-DK">
                <a:solidFill>
                  <a:srgbClr val="000000"/>
                </a:solidFill>
              </a:rPr>
              <a:t>INDSÆT FOOTER: &gt;VIS &gt;SIDEHOVED &amp; SIDEFOD &gt;APPLICÉR PÅ ALLE, STORE BOGSTAVER</a:t>
            </a:r>
          </a:p>
        </p:txBody>
      </p:sp>
      <p:sp>
        <p:nvSpPr>
          <p:cNvPr id="1030" name="Rectangle 6"/>
          <p:cNvSpPr>
            <a:spLocks noGrp="1" noChangeArrowheads="1"/>
          </p:cNvSpPr>
          <p:nvPr>
            <p:ph type="sldNum" sz="quarter" idx="4"/>
          </p:nvPr>
        </p:nvSpPr>
        <p:spPr bwMode="auto">
          <a:xfrm>
            <a:off x="10033000" y="6394450"/>
            <a:ext cx="1007533"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800"/>
            </a:lvl1pPr>
          </a:lstStyle>
          <a:p>
            <a:pPr fontAlgn="base">
              <a:spcBef>
                <a:spcPct val="0"/>
              </a:spcBef>
              <a:spcAft>
                <a:spcPct val="0"/>
              </a:spcAft>
            </a:pPr>
            <a:r>
              <a:rPr lang="da-DK" altLang="da-DK">
                <a:solidFill>
                  <a:srgbClr val="000000"/>
                </a:solidFill>
                <a:cs typeface="Arial" panose="020B0604020202020204" pitchFamily="34" charset="0"/>
              </a:rPr>
              <a:t>SIDE </a:t>
            </a:r>
            <a:fld id="{8E8FCBB2-910C-4123-B19B-21F5FA0D6F30}" type="slidenum">
              <a:rPr lang="da-DK" altLang="da-DK">
                <a:solidFill>
                  <a:srgbClr val="000000"/>
                </a:solidFill>
                <a:cs typeface="Arial" panose="020B0604020202020204" pitchFamily="34" charset="0"/>
              </a:rPr>
              <a:pPr fontAlgn="base">
                <a:spcBef>
                  <a:spcPct val="0"/>
                </a:spcBef>
                <a:spcAft>
                  <a:spcPct val="0"/>
                </a:spcAft>
              </a:pPr>
              <a:t>‹nr.›</a:t>
            </a:fld>
            <a:endParaRPr lang="da-DK" altLang="da-DK">
              <a:solidFill>
                <a:srgbClr val="000000"/>
              </a:solidFill>
              <a:cs typeface="Arial" panose="020B0604020202020204" pitchFamily="34" charset="0"/>
            </a:endParaRPr>
          </a:p>
        </p:txBody>
      </p:sp>
      <p:pic>
        <p:nvPicPr>
          <p:cNvPr id="1031" name="Picture 10" descr="KronenSor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4467" y="6403975"/>
            <a:ext cx="302684"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4" descr="fke3b.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174750" y="3009900"/>
            <a:ext cx="6223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3" name="TextBox 17"/>
          <p:cNvSpPr txBox="1">
            <a:spLocks noChangeArrowheads="1"/>
          </p:cNvSpPr>
          <p:nvPr/>
        </p:nvSpPr>
        <p:spPr bwMode="auto">
          <a:xfrm>
            <a:off x="-1940984" y="1916113"/>
            <a:ext cx="1797051"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Aft>
                <a:spcPct val="0"/>
              </a:spcAft>
              <a:defRPr/>
            </a:pPr>
            <a:r>
              <a:rPr lang="da-DK" sz="1000" b="1">
                <a:solidFill>
                  <a:srgbClr val="FFFFFF"/>
                </a:solidFill>
                <a:cs typeface="Arial" charset="0"/>
              </a:rPr>
              <a:t>Tekst starter uden punktopstilling</a:t>
            </a:r>
            <a:br>
              <a:rPr lang="da-DK" sz="1000">
                <a:solidFill>
                  <a:srgbClr val="FFFFFF"/>
                </a:solidFill>
                <a:cs typeface="Arial" charset="0"/>
              </a:rPr>
            </a:br>
            <a:r>
              <a:rPr lang="da-DK" sz="1000">
                <a:solidFill>
                  <a:srgbClr val="FFFFFF"/>
                </a:solidFill>
                <a:cs typeface="Arial" charset="0"/>
              </a:rPr>
              <a:t>For at få punktopstilling på teksten (flere niveauer findes), brug &gt;Forøg listeniveau-knappen i Topmenuen</a:t>
            </a:r>
          </a:p>
          <a:p>
            <a:pPr algn="r" fontAlgn="base">
              <a:spcAft>
                <a:spcPct val="0"/>
              </a:spcAft>
              <a:defRPr/>
            </a:pPr>
            <a:endParaRPr lang="da-DK" sz="1000">
              <a:solidFill>
                <a:srgbClr val="FFFFFF"/>
              </a:solidFill>
              <a:cs typeface="Arial" charset="0"/>
            </a:endParaRPr>
          </a:p>
          <a:p>
            <a:pPr algn="r" fontAlgn="base">
              <a:spcAft>
                <a:spcPct val="0"/>
              </a:spcAft>
              <a:defRPr/>
            </a:pPr>
            <a:endParaRPr lang="da-DK" sz="1000">
              <a:solidFill>
                <a:srgbClr val="FFFFFF"/>
              </a:solidFill>
              <a:cs typeface="Arial" charset="0"/>
            </a:endParaRPr>
          </a:p>
          <a:p>
            <a:pPr algn="r" fontAlgn="base">
              <a:spcAft>
                <a:spcPct val="0"/>
              </a:spcAft>
              <a:defRPr/>
            </a:pPr>
            <a:r>
              <a:rPr lang="da-DK" sz="1000">
                <a:solidFill>
                  <a:srgbClr val="FFFFFF"/>
                </a:solidFill>
                <a:cs typeface="Arial" charset="0"/>
              </a:rPr>
              <a:t>For at få venstrestillet tekst uden punktopstilling, brug &gt;Formindsk listeniveau-knappen i Topmenuen</a:t>
            </a:r>
          </a:p>
        </p:txBody>
      </p:sp>
      <p:pic>
        <p:nvPicPr>
          <p:cNvPr id="1034"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1483" y="4100514"/>
            <a:ext cx="673100"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5" name="Line 15"/>
          <p:cNvSpPr>
            <a:spLocks noChangeShapeType="1"/>
          </p:cNvSpPr>
          <p:nvPr/>
        </p:nvSpPr>
        <p:spPr bwMode="auto">
          <a:xfrm flipV="1">
            <a:off x="-681567" y="4389438"/>
            <a:ext cx="0" cy="21590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6" name="Line 16"/>
          <p:cNvSpPr>
            <a:spLocks noChangeShapeType="1"/>
          </p:cNvSpPr>
          <p:nvPr/>
        </p:nvSpPr>
        <p:spPr bwMode="auto">
          <a:xfrm>
            <a:off x="-476251" y="4100514"/>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7" name="Line 17"/>
          <p:cNvSpPr>
            <a:spLocks noChangeShapeType="1"/>
          </p:cNvSpPr>
          <p:nvPr/>
        </p:nvSpPr>
        <p:spPr bwMode="auto">
          <a:xfrm flipH="1">
            <a:off x="-476251" y="4100514"/>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8" name="Line 18"/>
          <p:cNvSpPr>
            <a:spLocks noChangeShapeType="1"/>
          </p:cNvSpPr>
          <p:nvPr/>
        </p:nvSpPr>
        <p:spPr bwMode="auto">
          <a:xfrm>
            <a:off x="-1174751" y="2981326"/>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9" name="Line 19"/>
          <p:cNvSpPr>
            <a:spLocks noChangeShapeType="1"/>
          </p:cNvSpPr>
          <p:nvPr/>
        </p:nvSpPr>
        <p:spPr bwMode="auto">
          <a:xfrm flipH="1">
            <a:off x="-1174751" y="2981326"/>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40" name="Line 20"/>
          <p:cNvSpPr>
            <a:spLocks noChangeShapeType="1"/>
          </p:cNvSpPr>
          <p:nvPr/>
        </p:nvSpPr>
        <p:spPr bwMode="auto">
          <a:xfrm flipH="1">
            <a:off x="-501651" y="3101975"/>
            <a:ext cx="287867" cy="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Tree>
    <p:extLst>
      <p:ext uri="{BB962C8B-B14F-4D97-AF65-F5344CB8AC3E}">
        <p14:creationId xmlns:p14="http://schemas.microsoft.com/office/powerpoint/2010/main" val="9363444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ftr="0" dt="0"/>
  <p:txStyles>
    <p:titleStyle>
      <a:lvl1pPr algn="l" rtl="0" eaLnBrk="0" fontAlgn="base" hangingPunct="0">
        <a:lnSpc>
          <a:spcPct val="96000"/>
        </a:lnSpc>
        <a:spcBef>
          <a:spcPct val="0"/>
        </a:spcBef>
        <a:spcAft>
          <a:spcPct val="0"/>
        </a:spcAft>
        <a:defRPr sz="2600">
          <a:solidFill>
            <a:schemeClr val="tx1"/>
          </a:solidFill>
          <a:latin typeface="+mj-lt"/>
          <a:ea typeface="+mj-ea"/>
          <a:cs typeface="+mj-cs"/>
        </a:defRPr>
      </a:lvl1pPr>
      <a:lvl2pPr algn="l" rtl="0" eaLnBrk="0" fontAlgn="base" hangingPunct="0">
        <a:lnSpc>
          <a:spcPct val="96000"/>
        </a:lnSpc>
        <a:spcBef>
          <a:spcPct val="0"/>
        </a:spcBef>
        <a:spcAft>
          <a:spcPct val="0"/>
        </a:spcAft>
        <a:defRPr sz="2600">
          <a:solidFill>
            <a:schemeClr val="tx1"/>
          </a:solidFill>
          <a:latin typeface="Georgia" pitchFamily="18" charset="0"/>
        </a:defRPr>
      </a:lvl2pPr>
      <a:lvl3pPr algn="l" rtl="0" eaLnBrk="0" fontAlgn="base" hangingPunct="0">
        <a:lnSpc>
          <a:spcPct val="96000"/>
        </a:lnSpc>
        <a:spcBef>
          <a:spcPct val="0"/>
        </a:spcBef>
        <a:spcAft>
          <a:spcPct val="0"/>
        </a:spcAft>
        <a:defRPr sz="2600">
          <a:solidFill>
            <a:schemeClr val="tx1"/>
          </a:solidFill>
          <a:latin typeface="Georgia" pitchFamily="18" charset="0"/>
        </a:defRPr>
      </a:lvl3pPr>
      <a:lvl4pPr algn="l" rtl="0" eaLnBrk="0" fontAlgn="base" hangingPunct="0">
        <a:lnSpc>
          <a:spcPct val="96000"/>
        </a:lnSpc>
        <a:spcBef>
          <a:spcPct val="0"/>
        </a:spcBef>
        <a:spcAft>
          <a:spcPct val="0"/>
        </a:spcAft>
        <a:defRPr sz="2600">
          <a:solidFill>
            <a:schemeClr val="tx1"/>
          </a:solidFill>
          <a:latin typeface="Georgia" pitchFamily="18" charset="0"/>
        </a:defRPr>
      </a:lvl4pPr>
      <a:lvl5pPr algn="l" rtl="0" eaLnBrk="0" fontAlgn="base" hangingPunct="0">
        <a:lnSpc>
          <a:spcPct val="96000"/>
        </a:lnSpc>
        <a:spcBef>
          <a:spcPct val="0"/>
        </a:spcBef>
        <a:spcAft>
          <a:spcPct val="0"/>
        </a:spcAft>
        <a:defRPr sz="2600">
          <a:solidFill>
            <a:schemeClr val="tx1"/>
          </a:solidFill>
          <a:latin typeface="Georgia" pitchFamily="18" charset="0"/>
        </a:defRPr>
      </a:lvl5pPr>
      <a:lvl6pPr marL="457200" algn="l" rtl="0" fontAlgn="base">
        <a:lnSpc>
          <a:spcPct val="96000"/>
        </a:lnSpc>
        <a:spcBef>
          <a:spcPct val="0"/>
        </a:spcBef>
        <a:spcAft>
          <a:spcPct val="0"/>
        </a:spcAft>
        <a:defRPr sz="2600">
          <a:solidFill>
            <a:schemeClr val="tx1"/>
          </a:solidFill>
          <a:latin typeface="Georgia" pitchFamily="18" charset="0"/>
        </a:defRPr>
      </a:lvl6pPr>
      <a:lvl7pPr marL="914400" algn="l" rtl="0" fontAlgn="base">
        <a:lnSpc>
          <a:spcPct val="96000"/>
        </a:lnSpc>
        <a:spcBef>
          <a:spcPct val="0"/>
        </a:spcBef>
        <a:spcAft>
          <a:spcPct val="0"/>
        </a:spcAft>
        <a:defRPr sz="2600">
          <a:solidFill>
            <a:schemeClr val="tx1"/>
          </a:solidFill>
          <a:latin typeface="Georgia" pitchFamily="18" charset="0"/>
        </a:defRPr>
      </a:lvl7pPr>
      <a:lvl8pPr marL="1371600" algn="l" rtl="0" fontAlgn="base">
        <a:lnSpc>
          <a:spcPct val="96000"/>
        </a:lnSpc>
        <a:spcBef>
          <a:spcPct val="0"/>
        </a:spcBef>
        <a:spcAft>
          <a:spcPct val="0"/>
        </a:spcAft>
        <a:defRPr sz="2600">
          <a:solidFill>
            <a:schemeClr val="tx1"/>
          </a:solidFill>
          <a:latin typeface="Georgia" pitchFamily="18" charset="0"/>
        </a:defRPr>
      </a:lvl8pPr>
      <a:lvl9pPr marL="1828800" algn="l" rtl="0" fontAlgn="base">
        <a:lnSpc>
          <a:spcPct val="96000"/>
        </a:lnSpc>
        <a:spcBef>
          <a:spcPct val="0"/>
        </a:spcBef>
        <a:spcAft>
          <a:spcPct val="0"/>
        </a:spcAft>
        <a:defRPr sz="2600">
          <a:solidFill>
            <a:schemeClr val="tx1"/>
          </a:solidFill>
          <a:latin typeface="Georgia" pitchFamily="18" charset="0"/>
        </a:defRPr>
      </a:lvl9pPr>
    </p:titleStyle>
    <p:bodyStyle>
      <a:lvl1pPr marL="342900" indent="-342900" algn="l" rtl="0" eaLnBrk="0" fontAlgn="base" hangingPunct="0">
        <a:spcBef>
          <a:spcPct val="95000"/>
        </a:spcBef>
        <a:spcAft>
          <a:spcPct val="0"/>
        </a:spcAft>
        <a:defRPr>
          <a:solidFill>
            <a:schemeClr val="tx1"/>
          </a:solidFill>
          <a:latin typeface="+mn-lt"/>
          <a:ea typeface="+mn-ea"/>
          <a:cs typeface="+mn-cs"/>
        </a:defRPr>
      </a:lvl1pPr>
      <a:lvl2pPr marL="238125" indent="-236538" algn="l" rtl="0" eaLnBrk="0" fontAlgn="base" hangingPunct="0">
        <a:spcBef>
          <a:spcPct val="95000"/>
        </a:spcBef>
        <a:spcAft>
          <a:spcPct val="0"/>
        </a:spcAft>
        <a:buChar char="•"/>
        <a:defRPr>
          <a:solidFill>
            <a:schemeClr val="tx1"/>
          </a:solidFill>
          <a:latin typeface="+mn-lt"/>
        </a:defRPr>
      </a:lvl2pPr>
      <a:lvl3pPr marL="492125" indent="-252413" algn="l" rtl="0" eaLnBrk="0" fontAlgn="base" hangingPunct="0">
        <a:spcBef>
          <a:spcPct val="95000"/>
        </a:spcBef>
        <a:spcAft>
          <a:spcPct val="0"/>
        </a:spcAft>
        <a:buChar char="•"/>
        <a:defRPr sz="1600">
          <a:solidFill>
            <a:schemeClr val="tx1"/>
          </a:solidFill>
          <a:latin typeface="+mn-lt"/>
        </a:defRPr>
      </a:lvl3pPr>
      <a:lvl4pPr marL="738188" indent="-244475" algn="l" rtl="0" eaLnBrk="0" fontAlgn="base" hangingPunct="0">
        <a:spcBef>
          <a:spcPct val="95000"/>
        </a:spcBef>
        <a:spcAft>
          <a:spcPct val="0"/>
        </a:spcAft>
        <a:buChar char="•"/>
        <a:defRPr sz="1400">
          <a:solidFill>
            <a:schemeClr val="tx1"/>
          </a:solidFill>
          <a:latin typeface="+mn-lt"/>
        </a:defRPr>
      </a:lvl4pPr>
      <a:lvl5pPr marL="984250" indent="-228600" algn="l" rtl="0" eaLnBrk="0" fontAlgn="base" hangingPunct="0">
        <a:spcBef>
          <a:spcPct val="95000"/>
        </a:spcBef>
        <a:spcAft>
          <a:spcPct val="0"/>
        </a:spcAft>
        <a:buChar char="•"/>
        <a:defRPr sz="1200">
          <a:solidFill>
            <a:schemeClr val="tx1"/>
          </a:solidFill>
          <a:latin typeface="+mn-lt"/>
        </a:defRPr>
      </a:lvl5pPr>
      <a:lvl6pPr marL="1441450" indent="-228600" algn="l" rtl="0" fontAlgn="base">
        <a:spcBef>
          <a:spcPct val="95000"/>
        </a:spcBef>
        <a:spcAft>
          <a:spcPct val="0"/>
        </a:spcAft>
        <a:buChar char="•"/>
        <a:defRPr sz="1200">
          <a:solidFill>
            <a:schemeClr val="tx1"/>
          </a:solidFill>
          <a:latin typeface="+mn-lt"/>
        </a:defRPr>
      </a:lvl6pPr>
      <a:lvl7pPr marL="1898650" indent="-228600" algn="l" rtl="0" fontAlgn="base">
        <a:spcBef>
          <a:spcPct val="95000"/>
        </a:spcBef>
        <a:spcAft>
          <a:spcPct val="0"/>
        </a:spcAft>
        <a:buChar char="•"/>
        <a:defRPr sz="1200">
          <a:solidFill>
            <a:schemeClr val="tx1"/>
          </a:solidFill>
          <a:latin typeface="+mn-lt"/>
        </a:defRPr>
      </a:lvl7pPr>
      <a:lvl8pPr marL="2355850" indent="-228600" algn="l" rtl="0" fontAlgn="base">
        <a:spcBef>
          <a:spcPct val="95000"/>
        </a:spcBef>
        <a:spcAft>
          <a:spcPct val="0"/>
        </a:spcAft>
        <a:buChar char="•"/>
        <a:defRPr sz="1200">
          <a:solidFill>
            <a:schemeClr val="tx1"/>
          </a:solidFill>
          <a:latin typeface="+mn-lt"/>
        </a:defRPr>
      </a:lvl8pPr>
      <a:lvl9pPr marL="2813050" indent="-228600" algn="l" rtl="0" fontAlgn="base">
        <a:spcBef>
          <a:spcPct val="95000"/>
        </a:spcBef>
        <a:spcAft>
          <a:spcPct val="0"/>
        </a:spcAft>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7434" y="333375"/>
            <a:ext cx="9563100" cy="85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a:t>Klik for at redigere titeltypografi i masteren</a:t>
            </a:r>
          </a:p>
        </p:txBody>
      </p:sp>
      <p:sp>
        <p:nvSpPr>
          <p:cNvPr id="1027" name="Rectangle 3"/>
          <p:cNvSpPr>
            <a:spLocks noGrp="1" noChangeArrowheads="1"/>
          </p:cNvSpPr>
          <p:nvPr>
            <p:ph type="body" idx="1"/>
          </p:nvPr>
        </p:nvSpPr>
        <p:spPr bwMode="auto">
          <a:xfrm>
            <a:off x="1488018" y="1927225"/>
            <a:ext cx="9552516" cy="3856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p:cNvSpPr>
            <a:spLocks noGrp="1" noChangeArrowheads="1"/>
          </p:cNvSpPr>
          <p:nvPr>
            <p:ph type="dt" sz="half" idx="2"/>
          </p:nvPr>
        </p:nvSpPr>
        <p:spPr bwMode="auto">
          <a:xfrm>
            <a:off x="7488768" y="6394450"/>
            <a:ext cx="2544233"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cs typeface="+mn-cs"/>
              </a:defRPr>
            </a:lvl1pPr>
          </a:lstStyle>
          <a:p>
            <a:pPr fontAlgn="base">
              <a:spcAft>
                <a:spcPct val="0"/>
              </a:spcAft>
              <a:defRPr/>
            </a:pPr>
            <a:endParaRPr lang="da-DK">
              <a:solidFill>
                <a:srgbClr val="000000"/>
              </a:solidFill>
            </a:endParaRPr>
          </a:p>
        </p:txBody>
      </p:sp>
      <p:sp>
        <p:nvSpPr>
          <p:cNvPr id="1029" name="Rectangle 5"/>
          <p:cNvSpPr>
            <a:spLocks noGrp="1" noChangeArrowheads="1"/>
          </p:cNvSpPr>
          <p:nvPr>
            <p:ph type="ftr" sz="quarter" idx="3"/>
          </p:nvPr>
        </p:nvSpPr>
        <p:spPr bwMode="auto">
          <a:xfrm>
            <a:off x="1488018" y="6394450"/>
            <a:ext cx="6047316"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a:cs typeface="+mn-cs"/>
              </a:defRPr>
            </a:lvl1pPr>
          </a:lstStyle>
          <a:p>
            <a:pPr fontAlgn="base">
              <a:spcAft>
                <a:spcPct val="0"/>
              </a:spcAft>
              <a:defRPr/>
            </a:pPr>
            <a:r>
              <a:rPr lang="da-DK">
                <a:solidFill>
                  <a:srgbClr val="000000"/>
                </a:solidFill>
              </a:rPr>
              <a:t>INDSÆT FOOTER: &gt;VIS &gt;SIDEHOVED &amp; SIDEFOD &gt;APPLICÉR PÅ ALLE, STORE BOGSTAVER</a:t>
            </a:r>
          </a:p>
        </p:txBody>
      </p:sp>
      <p:sp>
        <p:nvSpPr>
          <p:cNvPr id="1030" name="Rectangle 6"/>
          <p:cNvSpPr>
            <a:spLocks noGrp="1" noChangeArrowheads="1"/>
          </p:cNvSpPr>
          <p:nvPr>
            <p:ph type="sldNum" sz="quarter" idx="4"/>
          </p:nvPr>
        </p:nvSpPr>
        <p:spPr bwMode="auto">
          <a:xfrm>
            <a:off x="10033000" y="6394450"/>
            <a:ext cx="1007533"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800"/>
            </a:lvl1pPr>
          </a:lstStyle>
          <a:p>
            <a:pPr fontAlgn="base">
              <a:spcBef>
                <a:spcPct val="0"/>
              </a:spcBef>
              <a:spcAft>
                <a:spcPct val="0"/>
              </a:spcAft>
            </a:pPr>
            <a:r>
              <a:rPr lang="da-DK" altLang="da-DK">
                <a:solidFill>
                  <a:srgbClr val="000000"/>
                </a:solidFill>
                <a:cs typeface="Arial" panose="020B0604020202020204" pitchFamily="34" charset="0"/>
              </a:rPr>
              <a:t>SIDE </a:t>
            </a:r>
            <a:fld id="{8E8FCBB2-910C-4123-B19B-21F5FA0D6F30}" type="slidenum">
              <a:rPr lang="da-DK" altLang="da-DK">
                <a:solidFill>
                  <a:srgbClr val="000000"/>
                </a:solidFill>
                <a:cs typeface="Arial" panose="020B0604020202020204" pitchFamily="34" charset="0"/>
              </a:rPr>
              <a:pPr fontAlgn="base">
                <a:spcBef>
                  <a:spcPct val="0"/>
                </a:spcBef>
                <a:spcAft>
                  <a:spcPct val="0"/>
                </a:spcAft>
              </a:pPr>
              <a:t>‹nr.›</a:t>
            </a:fld>
            <a:endParaRPr lang="da-DK" altLang="da-DK">
              <a:solidFill>
                <a:srgbClr val="000000"/>
              </a:solidFill>
              <a:cs typeface="Arial" panose="020B0604020202020204" pitchFamily="34" charset="0"/>
            </a:endParaRPr>
          </a:p>
        </p:txBody>
      </p:sp>
      <p:pic>
        <p:nvPicPr>
          <p:cNvPr id="1031" name="Picture 10" descr="KronenSor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4467" y="6403975"/>
            <a:ext cx="302684"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4" descr="fke3b.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74750" y="3009900"/>
            <a:ext cx="6223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3" name="TextBox 17"/>
          <p:cNvSpPr txBox="1">
            <a:spLocks noChangeArrowheads="1"/>
          </p:cNvSpPr>
          <p:nvPr/>
        </p:nvSpPr>
        <p:spPr bwMode="auto">
          <a:xfrm>
            <a:off x="-1940984" y="1916113"/>
            <a:ext cx="1797051"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Aft>
                <a:spcPct val="0"/>
              </a:spcAft>
              <a:defRPr/>
            </a:pPr>
            <a:r>
              <a:rPr lang="da-DK" sz="1000" b="1">
                <a:solidFill>
                  <a:srgbClr val="FFFFFF"/>
                </a:solidFill>
                <a:cs typeface="Arial" charset="0"/>
              </a:rPr>
              <a:t>Tekst starter uden punktopstilling</a:t>
            </a:r>
            <a:br>
              <a:rPr lang="da-DK" sz="1000">
                <a:solidFill>
                  <a:srgbClr val="FFFFFF"/>
                </a:solidFill>
                <a:cs typeface="Arial" charset="0"/>
              </a:rPr>
            </a:br>
            <a:r>
              <a:rPr lang="da-DK" sz="1000">
                <a:solidFill>
                  <a:srgbClr val="FFFFFF"/>
                </a:solidFill>
                <a:cs typeface="Arial" charset="0"/>
              </a:rPr>
              <a:t>For at få punktopstilling på teksten (flere niveauer findes), brug &gt;Forøg listeniveau-knappen i Topmenuen</a:t>
            </a:r>
          </a:p>
          <a:p>
            <a:pPr algn="r" fontAlgn="base">
              <a:spcAft>
                <a:spcPct val="0"/>
              </a:spcAft>
              <a:defRPr/>
            </a:pPr>
            <a:endParaRPr lang="da-DK" sz="1000">
              <a:solidFill>
                <a:srgbClr val="FFFFFF"/>
              </a:solidFill>
              <a:cs typeface="Arial" charset="0"/>
            </a:endParaRPr>
          </a:p>
          <a:p>
            <a:pPr algn="r" fontAlgn="base">
              <a:spcAft>
                <a:spcPct val="0"/>
              </a:spcAft>
              <a:defRPr/>
            </a:pPr>
            <a:endParaRPr lang="da-DK" sz="1000">
              <a:solidFill>
                <a:srgbClr val="FFFFFF"/>
              </a:solidFill>
              <a:cs typeface="Arial" charset="0"/>
            </a:endParaRPr>
          </a:p>
          <a:p>
            <a:pPr algn="r" fontAlgn="base">
              <a:spcAft>
                <a:spcPct val="0"/>
              </a:spcAft>
              <a:defRPr/>
            </a:pPr>
            <a:r>
              <a:rPr lang="da-DK" sz="1000">
                <a:solidFill>
                  <a:srgbClr val="FFFFFF"/>
                </a:solidFill>
                <a:cs typeface="Arial" charset="0"/>
              </a:rPr>
              <a:t>For at få venstrestillet tekst uden punktopstilling, brug &gt;Formindsk listeniveau-knappen i Topmenuen</a:t>
            </a:r>
          </a:p>
        </p:txBody>
      </p:sp>
      <p:pic>
        <p:nvPicPr>
          <p:cNvPr id="1034"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1483" y="4100514"/>
            <a:ext cx="673100"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5" name="Line 15"/>
          <p:cNvSpPr>
            <a:spLocks noChangeShapeType="1"/>
          </p:cNvSpPr>
          <p:nvPr/>
        </p:nvSpPr>
        <p:spPr bwMode="auto">
          <a:xfrm flipV="1">
            <a:off x="-681567" y="4389438"/>
            <a:ext cx="0" cy="21590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6" name="Line 16"/>
          <p:cNvSpPr>
            <a:spLocks noChangeShapeType="1"/>
          </p:cNvSpPr>
          <p:nvPr/>
        </p:nvSpPr>
        <p:spPr bwMode="auto">
          <a:xfrm>
            <a:off x="-476251" y="4100514"/>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7" name="Line 17"/>
          <p:cNvSpPr>
            <a:spLocks noChangeShapeType="1"/>
          </p:cNvSpPr>
          <p:nvPr/>
        </p:nvSpPr>
        <p:spPr bwMode="auto">
          <a:xfrm flipH="1">
            <a:off x="-476251" y="4100514"/>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8" name="Line 18"/>
          <p:cNvSpPr>
            <a:spLocks noChangeShapeType="1"/>
          </p:cNvSpPr>
          <p:nvPr/>
        </p:nvSpPr>
        <p:spPr bwMode="auto">
          <a:xfrm>
            <a:off x="-1174751" y="2981326"/>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9" name="Line 19"/>
          <p:cNvSpPr>
            <a:spLocks noChangeShapeType="1"/>
          </p:cNvSpPr>
          <p:nvPr/>
        </p:nvSpPr>
        <p:spPr bwMode="auto">
          <a:xfrm flipH="1">
            <a:off x="-1174751" y="2981326"/>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40" name="Line 20"/>
          <p:cNvSpPr>
            <a:spLocks noChangeShapeType="1"/>
          </p:cNvSpPr>
          <p:nvPr/>
        </p:nvSpPr>
        <p:spPr bwMode="auto">
          <a:xfrm flipH="1">
            <a:off x="-501651" y="3101975"/>
            <a:ext cx="287867" cy="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Tree>
    <p:extLst>
      <p:ext uri="{BB962C8B-B14F-4D97-AF65-F5344CB8AC3E}">
        <p14:creationId xmlns:p14="http://schemas.microsoft.com/office/powerpoint/2010/main" val="347287327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hdr="0" ftr="0" dt="0"/>
  <p:txStyles>
    <p:titleStyle>
      <a:lvl1pPr algn="l" rtl="0" eaLnBrk="0" fontAlgn="base" hangingPunct="0">
        <a:lnSpc>
          <a:spcPct val="96000"/>
        </a:lnSpc>
        <a:spcBef>
          <a:spcPct val="0"/>
        </a:spcBef>
        <a:spcAft>
          <a:spcPct val="0"/>
        </a:spcAft>
        <a:defRPr sz="2600">
          <a:solidFill>
            <a:schemeClr val="tx1"/>
          </a:solidFill>
          <a:latin typeface="+mj-lt"/>
          <a:ea typeface="+mj-ea"/>
          <a:cs typeface="+mj-cs"/>
        </a:defRPr>
      </a:lvl1pPr>
      <a:lvl2pPr algn="l" rtl="0" eaLnBrk="0" fontAlgn="base" hangingPunct="0">
        <a:lnSpc>
          <a:spcPct val="96000"/>
        </a:lnSpc>
        <a:spcBef>
          <a:spcPct val="0"/>
        </a:spcBef>
        <a:spcAft>
          <a:spcPct val="0"/>
        </a:spcAft>
        <a:defRPr sz="2600">
          <a:solidFill>
            <a:schemeClr val="tx1"/>
          </a:solidFill>
          <a:latin typeface="Georgia" pitchFamily="18" charset="0"/>
        </a:defRPr>
      </a:lvl2pPr>
      <a:lvl3pPr algn="l" rtl="0" eaLnBrk="0" fontAlgn="base" hangingPunct="0">
        <a:lnSpc>
          <a:spcPct val="96000"/>
        </a:lnSpc>
        <a:spcBef>
          <a:spcPct val="0"/>
        </a:spcBef>
        <a:spcAft>
          <a:spcPct val="0"/>
        </a:spcAft>
        <a:defRPr sz="2600">
          <a:solidFill>
            <a:schemeClr val="tx1"/>
          </a:solidFill>
          <a:latin typeface="Georgia" pitchFamily="18" charset="0"/>
        </a:defRPr>
      </a:lvl3pPr>
      <a:lvl4pPr algn="l" rtl="0" eaLnBrk="0" fontAlgn="base" hangingPunct="0">
        <a:lnSpc>
          <a:spcPct val="96000"/>
        </a:lnSpc>
        <a:spcBef>
          <a:spcPct val="0"/>
        </a:spcBef>
        <a:spcAft>
          <a:spcPct val="0"/>
        </a:spcAft>
        <a:defRPr sz="2600">
          <a:solidFill>
            <a:schemeClr val="tx1"/>
          </a:solidFill>
          <a:latin typeface="Georgia" pitchFamily="18" charset="0"/>
        </a:defRPr>
      </a:lvl4pPr>
      <a:lvl5pPr algn="l" rtl="0" eaLnBrk="0" fontAlgn="base" hangingPunct="0">
        <a:lnSpc>
          <a:spcPct val="96000"/>
        </a:lnSpc>
        <a:spcBef>
          <a:spcPct val="0"/>
        </a:spcBef>
        <a:spcAft>
          <a:spcPct val="0"/>
        </a:spcAft>
        <a:defRPr sz="2600">
          <a:solidFill>
            <a:schemeClr val="tx1"/>
          </a:solidFill>
          <a:latin typeface="Georgia" pitchFamily="18" charset="0"/>
        </a:defRPr>
      </a:lvl5pPr>
      <a:lvl6pPr marL="457200" algn="l" rtl="0" fontAlgn="base">
        <a:lnSpc>
          <a:spcPct val="96000"/>
        </a:lnSpc>
        <a:spcBef>
          <a:spcPct val="0"/>
        </a:spcBef>
        <a:spcAft>
          <a:spcPct val="0"/>
        </a:spcAft>
        <a:defRPr sz="2600">
          <a:solidFill>
            <a:schemeClr val="tx1"/>
          </a:solidFill>
          <a:latin typeface="Georgia" pitchFamily="18" charset="0"/>
        </a:defRPr>
      </a:lvl6pPr>
      <a:lvl7pPr marL="914400" algn="l" rtl="0" fontAlgn="base">
        <a:lnSpc>
          <a:spcPct val="96000"/>
        </a:lnSpc>
        <a:spcBef>
          <a:spcPct val="0"/>
        </a:spcBef>
        <a:spcAft>
          <a:spcPct val="0"/>
        </a:spcAft>
        <a:defRPr sz="2600">
          <a:solidFill>
            <a:schemeClr val="tx1"/>
          </a:solidFill>
          <a:latin typeface="Georgia" pitchFamily="18" charset="0"/>
        </a:defRPr>
      </a:lvl7pPr>
      <a:lvl8pPr marL="1371600" algn="l" rtl="0" fontAlgn="base">
        <a:lnSpc>
          <a:spcPct val="96000"/>
        </a:lnSpc>
        <a:spcBef>
          <a:spcPct val="0"/>
        </a:spcBef>
        <a:spcAft>
          <a:spcPct val="0"/>
        </a:spcAft>
        <a:defRPr sz="2600">
          <a:solidFill>
            <a:schemeClr val="tx1"/>
          </a:solidFill>
          <a:latin typeface="Georgia" pitchFamily="18" charset="0"/>
        </a:defRPr>
      </a:lvl8pPr>
      <a:lvl9pPr marL="1828800" algn="l" rtl="0" fontAlgn="base">
        <a:lnSpc>
          <a:spcPct val="96000"/>
        </a:lnSpc>
        <a:spcBef>
          <a:spcPct val="0"/>
        </a:spcBef>
        <a:spcAft>
          <a:spcPct val="0"/>
        </a:spcAft>
        <a:defRPr sz="2600">
          <a:solidFill>
            <a:schemeClr val="tx1"/>
          </a:solidFill>
          <a:latin typeface="Georgia" pitchFamily="18" charset="0"/>
        </a:defRPr>
      </a:lvl9pPr>
    </p:titleStyle>
    <p:bodyStyle>
      <a:lvl1pPr marL="342900" indent="-342900" algn="l" rtl="0" eaLnBrk="0" fontAlgn="base" hangingPunct="0">
        <a:spcBef>
          <a:spcPct val="95000"/>
        </a:spcBef>
        <a:spcAft>
          <a:spcPct val="0"/>
        </a:spcAft>
        <a:defRPr>
          <a:solidFill>
            <a:schemeClr val="tx1"/>
          </a:solidFill>
          <a:latin typeface="+mn-lt"/>
          <a:ea typeface="+mn-ea"/>
          <a:cs typeface="+mn-cs"/>
        </a:defRPr>
      </a:lvl1pPr>
      <a:lvl2pPr marL="238125" indent="-236538" algn="l" rtl="0" eaLnBrk="0" fontAlgn="base" hangingPunct="0">
        <a:spcBef>
          <a:spcPct val="95000"/>
        </a:spcBef>
        <a:spcAft>
          <a:spcPct val="0"/>
        </a:spcAft>
        <a:buChar char="•"/>
        <a:defRPr>
          <a:solidFill>
            <a:schemeClr val="tx1"/>
          </a:solidFill>
          <a:latin typeface="+mn-lt"/>
        </a:defRPr>
      </a:lvl2pPr>
      <a:lvl3pPr marL="492125" indent="-252413" algn="l" rtl="0" eaLnBrk="0" fontAlgn="base" hangingPunct="0">
        <a:spcBef>
          <a:spcPct val="95000"/>
        </a:spcBef>
        <a:spcAft>
          <a:spcPct val="0"/>
        </a:spcAft>
        <a:buChar char="•"/>
        <a:defRPr sz="1600">
          <a:solidFill>
            <a:schemeClr val="tx1"/>
          </a:solidFill>
          <a:latin typeface="+mn-lt"/>
        </a:defRPr>
      </a:lvl3pPr>
      <a:lvl4pPr marL="738188" indent="-244475" algn="l" rtl="0" eaLnBrk="0" fontAlgn="base" hangingPunct="0">
        <a:spcBef>
          <a:spcPct val="95000"/>
        </a:spcBef>
        <a:spcAft>
          <a:spcPct val="0"/>
        </a:spcAft>
        <a:buChar char="•"/>
        <a:defRPr sz="1400">
          <a:solidFill>
            <a:schemeClr val="tx1"/>
          </a:solidFill>
          <a:latin typeface="+mn-lt"/>
        </a:defRPr>
      </a:lvl4pPr>
      <a:lvl5pPr marL="984250" indent="-228600" algn="l" rtl="0" eaLnBrk="0" fontAlgn="base" hangingPunct="0">
        <a:spcBef>
          <a:spcPct val="95000"/>
        </a:spcBef>
        <a:spcAft>
          <a:spcPct val="0"/>
        </a:spcAft>
        <a:buChar char="•"/>
        <a:defRPr sz="1200">
          <a:solidFill>
            <a:schemeClr val="tx1"/>
          </a:solidFill>
          <a:latin typeface="+mn-lt"/>
        </a:defRPr>
      </a:lvl5pPr>
      <a:lvl6pPr marL="1441450" indent="-228600" algn="l" rtl="0" fontAlgn="base">
        <a:spcBef>
          <a:spcPct val="95000"/>
        </a:spcBef>
        <a:spcAft>
          <a:spcPct val="0"/>
        </a:spcAft>
        <a:buChar char="•"/>
        <a:defRPr sz="1200">
          <a:solidFill>
            <a:schemeClr val="tx1"/>
          </a:solidFill>
          <a:latin typeface="+mn-lt"/>
        </a:defRPr>
      </a:lvl6pPr>
      <a:lvl7pPr marL="1898650" indent="-228600" algn="l" rtl="0" fontAlgn="base">
        <a:spcBef>
          <a:spcPct val="95000"/>
        </a:spcBef>
        <a:spcAft>
          <a:spcPct val="0"/>
        </a:spcAft>
        <a:buChar char="•"/>
        <a:defRPr sz="1200">
          <a:solidFill>
            <a:schemeClr val="tx1"/>
          </a:solidFill>
          <a:latin typeface="+mn-lt"/>
        </a:defRPr>
      </a:lvl7pPr>
      <a:lvl8pPr marL="2355850" indent="-228600" algn="l" rtl="0" fontAlgn="base">
        <a:spcBef>
          <a:spcPct val="95000"/>
        </a:spcBef>
        <a:spcAft>
          <a:spcPct val="0"/>
        </a:spcAft>
        <a:buChar char="•"/>
        <a:defRPr sz="1200">
          <a:solidFill>
            <a:schemeClr val="tx1"/>
          </a:solidFill>
          <a:latin typeface="+mn-lt"/>
        </a:defRPr>
      </a:lvl8pPr>
      <a:lvl9pPr marL="2813050" indent="-228600" algn="l" rtl="0" fontAlgn="base">
        <a:spcBef>
          <a:spcPct val="95000"/>
        </a:spcBef>
        <a:spcAft>
          <a:spcPct val="0"/>
        </a:spcAft>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7434" y="333375"/>
            <a:ext cx="9563100" cy="85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a:t>Klik for at redigere titeltypografi i masteren</a:t>
            </a:r>
          </a:p>
        </p:txBody>
      </p:sp>
      <p:sp>
        <p:nvSpPr>
          <p:cNvPr id="1027" name="Rectangle 3"/>
          <p:cNvSpPr>
            <a:spLocks noGrp="1" noChangeArrowheads="1"/>
          </p:cNvSpPr>
          <p:nvPr>
            <p:ph type="body" idx="1"/>
          </p:nvPr>
        </p:nvSpPr>
        <p:spPr bwMode="auto">
          <a:xfrm>
            <a:off x="1488018" y="1927225"/>
            <a:ext cx="9552516" cy="3856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p:cNvSpPr>
            <a:spLocks noGrp="1" noChangeArrowheads="1"/>
          </p:cNvSpPr>
          <p:nvPr>
            <p:ph type="dt" sz="half" idx="2"/>
          </p:nvPr>
        </p:nvSpPr>
        <p:spPr bwMode="auto">
          <a:xfrm>
            <a:off x="7488768" y="6394450"/>
            <a:ext cx="2544233"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cs typeface="+mn-cs"/>
              </a:defRPr>
            </a:lvl1pPr>
          </a:lstStyle>
          <a:p>
            <a:pPr fontAlgn="base">
              <a:spcAft>
                <a:spcPct val="0"/>
              </a:spcAft>
              <a:defRPr/>
            </a:pPr>
            <a:endParaRPr lang="da-DK">
              <a:solidFill>
                <a:srgbClr val="000000"/>
              </a:solidFill>
            </a:endParaRPr>
          </a:p>
        </p:txBody>
      </p:sp>
      <p:sp>
        <p:nvSpPr>
          <p:cNvPr id="1029" name="Rectangle 5"/>
          <p:cNvSpPr>
            <a:spLocks noGrp="1" noChangeArrowheads="1"/>
          </p:cNvSpPr>
          <p:nvPr>
            <p:ph type="ftr" sz="quarter" idx="3"/>
          </p:nvPr>
        </p:nvSpPr>
        <p:spPr bwMode="auto">
          <a:xfrm>
            <a:off x="1488018" y="6394450"/>
            <a:ext cx="6047316"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a:cs typeface="+mn-cs"/>
              </a:defRPr>
            </a:lvl1pPr>
          </a:lstStyle>
          <a:p>
            <a:pPr fontAlgn="base">
              <a:spcAft>
                <a:spcPct val="0"/>
              </a:spcAft>
              <a:defRPr/>
            </a:pPr>
            <a:r>
              <a:rPr lang="da-DK">
                <a:solidFill>
                  <a:srgbClr val="000000"/>
                </a:solidFill>
              </a:rPr>
              <a:t>INDSÆT FOOTER: &gt;VIS &gt;SIDEHOVED &amp; SIDEFOD &gt;APPLICÉR PÅ ALLE, STORE BOGSTAVER</a:t>
            </a:r>
          </a:p>
        </p:txBody>
      </p:sp>
      <p:sp>
        <p:nvSpPr>
          <p:cNvPr id="1030" name="Rectangle 6"/>
          <p:cNvSpPr>
            <a:spLocks noGrp="1" noChangeArrowheads="1"/>
          </p:cNvSpPr>
          <p:nvPr>
            <p:ph type="sldNum" sz="quarter" idx="4"/>
          </p:nvPr>
        </p:nvSpPr>
        <p:spPr bwMode="auto">
          <a:xfrm>
            <a:off x="10033000" y="6394450"/>
            <a:ext cx="1007533"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800"/>
            </a:lvl1pPr>
          </a:lstStyle>
          <a:p>
            <a:pPr fontAlgn="base">
              <a:spcBef>
                <a:spcPct val="0"/>
              </a:spcBef>
              <a:spcAft>
                <a:spcPct val="0"/>
              </a:spcAft>
            </a:pPr>
            <a:r>
              <a:rPr lang="da-DK" altLang="da-DK">
                <a:solidFill>
                  <a:srgbClr val="000000"/>
                </a:solidFill>
                <a:cs typeface="Arial" panose="020B0604020202020204" pitchFamily="34" charset="0"/>
              </a:rPr>
              <a:t>SIDE </a:t>
            </a:r>
            <a:fld id="{8E8FCBB2-910C-4123-B19B-21F5FA0D6F30}" type="slidenum">
              <a:rPr lang="da-DK" altLang="da-DK">
                <a:solidFill>
                  <a:srgbClr val="000000"/>
                </a:solidFill>
                <a:cs typeface="Arial" panose="020B0604020202020204" pitchFamily="34" charset="0"/>
              </a:rPr>
              <a:pPr fontAlgn="base">
                <a:spcBef>
                  <a:spcPct val="0"/>
                </a:spcBef>
                <a:spcAft>
                  <a:spcPct val="0"/>
                </a:spcAft>
              </a:pPr>
              <a:t>‹nr.›</a:t>
            </a:fld>
            <a:endParaRPr lang="da-DK" altLang="da-DK">
              <a:solidFill>
                <a:srgbClr val="000000"/>
              </a:solidFill>
              <a:cs typeface="Arial" panose="020B0604020202020204" pitchFamily="34" charset="0"/>
            </a:endParaRPr>
          </a:p>
        </p:txBody>
      </p:sp>
      <p:pic>
        <p:nvPicPr>
          <p:cNvPr id="1031" name="Picture 10" descr="KronenSor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4467" y="6403975"/>
            <a:ext cx="302684"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4" descr="fke3b.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174750" y="3009900"/>
            <a:ext cx="6223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3" name="TextBox 17"/>
          <p:cNvSpPr txBox="1">
            <a:spLocks noChangeArrowheads="1"/>
          </p:cNvSpPr>
          <p:nvPr/>
        </p:nvSpPr>
        <p:spPr bwMode="auto">
          <a:xfrm>
            <a:off x="-1940984" y="1916113"/>
            <a:ext cx="1797051"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Aft>
                <a:spcPct val="0"/>
              </a:spcAft>
              <a:defRPr/>
            </a:pPr>
            <a:r>
              <a:rPr lang="da-DK" sz="1000" b="1">
                <a:solidFill>
                  <a:srgbClr val="FFFFFF"/>
                </a:solidFill>
                <a:cs typeface="Arial" charset="0"/>
              </a:rPr>
              <a:t>Tekst starter uden punktopstilling</a:t>
            </a:r>
            <a:br>
              <a:rPr lang="da-DK" sz="1000">
                <a:solidFill>
                  <a:srgbClr val="FFFFFF"/>
                </a:solidFill>
                <a:cs typeface="Arial" charset="0"/>
              </a:rPr>
            </a:br>
            <a:r>
              <a:rPr lang="da-DK" sz="1000">
                <a:solidFill>
                  <a:srgbClr val="FFFFFF"/>
                </a:solidFill>
                <a:cs typeface="Arial" charset="0"/>
              </a:rPr>
              <a:t>For at få punktopstilling på teksten (flere niveauer findes), brug &gt;Forøg listeniveau-knappen i Topmenuen</a:t>
            </a:r>
          </a:p>
          <a:p>
            <a:pPr algn="r" fontAlgn="base">
              <a:spcAft>
                <a:spcPct val="0"/>
              </a:spcAft>
              <a:defRPr/>
            </a:pPr>
            <a:endParaRPr lang="da-DK" sz="1000">
              <a:solidFill>
                <a:srgbClr val="FFFFFF"/>
              </a:solidFill>
              <a:cs typeface="Arial" charset="0"/>
            </a:endParaRPr>
          </a:p>
          <a:p>
            <a:pPr algn="r" fontAlgn="base">
              <a:spcAft>
                <a:spcPct val="0"/>
              </a:spcAft>
              <a:defRPr/>
            </a:pPr>
            <a:endParaRPr lang="da-DK" sz="1000">
              <a:solidFill>
                <a:srgbClr val="FFFFFF"/>
              </a:solidFill>
              <a:cs typeface="Arial" charset="0"/>
            </a:endParaRPr>
          </a:p>
          <a:p>
            <a:pPr algn="r" fontAlgn="base">
              <a:spcAft>
                <a:spcPct val="0"/>
              </a:spcAft>
              <a:defRPr/>
            </a:pPr>
            <a:r>
              <a:rPr lang="da-DK" sz="1000">
                <a:solidFill>
                  <a:srgbClr val="FFFFFF"/>
                </a:solidFill>
                <a:cs typeface="Arial" charset="0"/>
              </a:rPr>
              <a:t>For at få venstrestillet tekst uden punktopstilling, brug &gt;Formindsk listeniveau-knappen i Topmenuen</a:t>
            </a:r>
          </a:p>
        </p:txBody>
      </p:sp>
      <p:pic>
        <p:nvPicPr>
          <p:cNvPr id="1034"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1483" y="4100514"/>
            <a:ext cx="673100"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5" name="Line 15"/>
          <p:cNvSpPr>
            <a:spLocks noChangeShapeType="1"/>
          </p:cNvSpPr>
          <p:nvPr/>
        </p:nvSpPr>
        <p:spPr bwMode="auto">
          <a:xfrm flipV="1">
            <a:off x="-681567" y="4389438"/>
            <a:ext cx="0" cy="21590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6" name="Line 16"/>
          <p:cNvSpPr>
            <a:spLocks noChangeShapeType="1"/>
          </p:cNvSpPr>
          <p:nvPr/>
        </p:nvSpPr>
        <p:spPr bwMode="auto">
          <a:xfrm>
            <a:off x="-476251" y="4100514"/>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7" name="Line 17"/>
          <p:cNvSpPr>
            <a:spLocks noChangeShapeType="1"/>
          </p:cNvSpPr>
          <p:nvPr/>
        </p:nvSpPr>
        <p:spPr bwMode="auto">
          <a:xfrm flipH="1">
            <a:off x="-476251" y="4100514"/>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8" name="Line 18"/>
          <p:cNvSpPr>
            <a:spLocks noChangeShapeType="1"/>
          </p:cNvSpPr>
          <p:nvPr/>
        </p:nvSpPr>
        <p:spPr bwMode="auto">
          <a:xfrm>
            <a:off x="-1174751" y="2981326"/>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9" name="Line 19"/>
          <p:cNvSpPr>
            <a:spLocks noChangeShapeType="1"/>
          </p:cNvSpPr>
          <p:nvPr/>
        </p:nvSpPr>
        <p:spPr bwMode="auto">
          <a:xfrm flipH="1">
            <a:off x="-1174751" y="2981326"/>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40" name="Line 20"/>
          <p:cNvSpPr>
            <a:spLocks noChangeShapeType="1"/>
          </p:cNvSpPr>
          <p:nvPr/>
        </p:nvSpPr>
        <p:spPr bwMode="auto">
          <a:xfrm flipH="1">
            <a:off x="-501651" y="3101975"/>
            <a:ext cx="287867" cy="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Tree>
    <p:extLst>
      <p:ext uri="{BB962C8B-B14F-4D97-AF65-F5344CB8AC3E}">
        <p14:creationId xmlns:p14="http://schemas.microsoft.com/office/powerpoint/2010/main" val="263893633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l" rtl="0" eaLnBrk="0" fontAlgn="base" hangingPunct="0">
        <a:lnSpc>
          <a:spcPct val="96000"/>
        </a:lnSpc>
        <a:spcBef>
          <a:spcPct val="0"/>
        </a:spcBef>
        <a:spcAft>
          <a:spcPct val="0"/>
        </a:spcAft>
        <a:defRPr sz="2600">
          <a:solidFill>
            <a:schemeClr val="tx1"/>
          </a:solidFill>
          <a:latin typeface="+mj-lt"/>
          <a:ea typeface="+mj-ea"/>
          <a:cs typeface="+mj-cs"/>
        </a:defRPr>
      </a:lvl1pPr>
      <a:lvl2pPr algn="l" rtl="0" eaLnBrk="0" fontAlgn="base" hangingPunct="0">
        <a:lnSpc>
          <a:spcPct val="96000"/>
        </a:lnSpc>
        <a:spcBef>
          <a:spcPct val="0"/>
        </a:spcBef>
        <a:spcAft>
          <a:spcPct val="0"/>
        </a:spcAft>
        <a:defRPr sz="2600">
          <a:solidFill>
            <a:schemeClr val="tx1"/>
          </a:solidFill>
          <a:latin typeface="Georgia" pitchFamily="18" charset="0"/>
        </a:defRPr>
      </a:lvl2pPr>
      <a:lvl3pPr algn="l" rtl="0" eaLnBrk="0" fontAlgn="base" hangingPunct="0">
        <a:lnSpc>
          <a:spcPct val="96000"/>
        </a:lnSpc>
        <a:spcBef>
          <a:spcPct val="0"/>
        </a:spcBef>
        <a:spcAft>
          <a:spcPct val="0"/>
        </a:spcAft>
        <a:defRPr sz="2600">
          <a:solidFill>
            <a:schemeClr val="tx1"/>
          </a:solidFill>
          <a:latin typeface="Georgia" pitchFamily="18" charset="0"/>
        </a:defRPr>
      </a:lvl3pPr>
      <a:lvl4pPr algn="l" rtl="0" eaLnBrk="0" fontAlgn="base" hangingPunct="0">
        <a:lnSpc>
          <a:spcPct val="96000"/>
        </a:lnSpc>
        <a:spcBef>
          <a:spcPct val="0"/>
        </a:spcBef>
        <a:spcAft>
          <a:spcPct val="0"/>
        </a:spcAft>
        <a:defRPr sz="2600">
          <a:solidFill>
            <a:schemeClr val="tx1"/>
          </a:solidFill>
          <a:latin typeface="Georgia" pitchFamily="18" charset="0"/>
        </a:defRPr>
      </a:lvl4pPr>
      <a:lvl5pPr algn="l" rtl="0" eaLnBrk="0" fontAlgn="base" hangingPunct="0">
        <a:lnSpc>
          <a:spcPct val="96000"/>
        </a:lnSpc>
        <a:spcBef>
          <a:spcPct val="0"/>
        </a:spcBef>
        <a:spcAft>
          <a:spcPct val="0"/>
        </a:spcAft>
        <a:defRPr sz="2600">
          <a:solidFill>
            <a:schemeClr val="tx1"/>
          </a:solidFill>
          <a:latin typeface="Georgia" pitchFamily="18" charset="0"/>
        </a:defRPr>
      </a:lvl5pPr>
      <a:lvl6pPr marL="457200" algn="l" rtl="0" fontAlgn="base">
        <a:lnSpc>
          <a:spcPct val="96000"/>
        </a:lnSpc>
        <a:spcBef>
          <a:spcPct val="0"/>
        </a:spcBef>
        <a:spcAft>
          <a:spcPct val="0"/>
        </a:spcAft>
        <a:defRPr sz="2600">
          <a:solidFill>
            <a:schemeClr val="tx1"/>
          </a:solidFill>
          <a:latin typeface="Georgia" pitchFamily="18" charset="0"/>
        </a:defRPr>
      </a:lvl6pPr>
      <a:lvl7pPr marL="914400" algn="l" rtl="0" fontAlgn="base">
        <a:lnSpc>
          <a:spcPct val="96000"/>
        </a:lnSpc>
        <a:spcBef>
          <a:spcPct val="0"/>
        </a:spcBef>
        <a:spcAft>
          <a:spcPct val="0"/>
        </a:spcAft>
        <a:defRPr sz="2600">
          <a:solidFill>
            <a:schemeClr val="tx1"/>
          </a:solidFill>
          <a:latin typeface="Georgia" pitchFamily="18" charset="0"/>
        </a:defRPr>
      </a:lvl7pPr>
      <a:lvl8pPr marL="1371600" algn="l" rtl="0" fontAlgn="base">
        <a:lnSpc>
          <a:spcPct val="96000"/>
        </a:lnSpc>
        <a:spcBef>
          <a:spcPct val="0"/>
        </a:spcBef>
        <a:spcAft>
          <a:spcPct val="0"/>
        </a:spcAft>
        <a:defRPr sz="2600">
          <a:solidFill>
            <a:schemeClr val="tx1"/>
          </a:solidFill>
          <a:latin typeface="Georgia" pitchFamily="18" charset="0"/>
        </a:defRPr>
      </a:lvl8pPr>
      <a:lvl9pPr marL="1828800" algn="l" rtl="0" fontAlgn="base">
        <a:lnSpc>
          <a:spcPct val="96000"/>
        </a:lnSpc>
        <a:spcBef>
          <a:spcPct val="0"/>
        </a:spcBef>
        <a:spcAft>
          <a:spcPct val="0"/>
        </a:spcAft>
        <a:defRPr sz="2600">
          <a:solidFill>
            <a:schemeClr val="tx1"/>
          </a:solidFill>
          <a:latin typeface="Georgia" pitchFamily="18" charset="0"/>
        </a:defRPr>
      </a:lvl9pPr>
    </p:titleStyle>
    <p:bodyStyle>
      <a:lvl1pPr marL="342900" indent="-342900" algn="l" rtl="0" eaLnBrk="0" fontAlgn="base" hangingPunct="0">
        <a:spcBef>
          <a:spcPct val="95000"/>
        </a:spcBef>
        <a:spcAft>
          <a:spcPct val="0"/>
        </a:spcAft>
        <a:defRPr>
          <a:solidFill>
            <a:schemeClr val="tx1"/>
          </a:solidFill>
          <a:latin typeface="+mn-lt"/>
          <a:ea typeface="+mn-ea"/>
          <a:cs typeface="+mn-cs"/>
        </a:defRPr>
      </a:lvl1pPr>
      <a:lvl2pPr marL="238125" indent="-236538" algn="l" rtl="0" eaLnBrk="0" fontAlgn="base" hangingPunct="0">
        <a:spcBef>
          <a:spcPct val="95000"/>
        </a:spcBef>
        <a:spcAft>
          <a:spcPct val="0"/>
        </a:spcAft>
        <a:buChar char="•"/>
        <a:defRPr>
          <a:solidFill>
            <a:schemeClr val="tx1"/>
          </a:solidFill>
          <a:latin typeface="+mn-lt"/>
        </a:defRPr>
      </a:lvl2pPr>
      <a:lvl3pPr marL="492125" indent="-252413" algn="l" rtl="0" eaLnBrk="0" fontAlgn="base" hangingPunct="0">
        <a:spcBef>
          <a:spcPct val="95000"/>
        </a:spcBef>
        <a:spcAft>
          <a:spcPct val="0"/>
        </a:spcAft>
        <a:buChar char="•"/>
        <a:defRPr sz="1600">
          <a:solidFill>
            <a:schemeClr val="tx1"/>
          </a:solidFill>
          <a:latin typeface="+mn-lt"/>
        </a:defRPr>
      </a:lvl3pPr>
      <a:lvl4pPr marL="738188" indent="-244475" algn="l" rtl="0" eaLnBrk="0" fontAlgn="base" hangingPunct="0">
        <a:spcBef>
          <a:spcPct val="95000"/>
        </a:spcBef>
        <a:spcAft>
          <a:spcPct val="0"/>
        </a:spcAft>
        <a:buChar char="•"/>
        <a:defRPr sz="1400">
          <a:solidFill>
            <a:schemeClr val="tx1"/>
          </a:solidFill>
          <a:latin typeface="+mn-lt"/>
        </a:defRPr>
      </a:lvl4pPr>
      <a:lvl5pPr marL="984250" indent="-228600" algn="l" rtl="0" eaLnBrk="0" fontAlgn="base" hangingPunct="0">
        <a:spcBef>
          <a:spcPct val="95000"/>
        </a:spcBef>
        <a:spcAft>
          <a:spcPct val="0"/>
        </a:spcAft>
        <a:buChar char="•"/>
        <a:defRPr sz="1200">
          <a:solidFill>
            <a:schemeClr val="tx1"/>
          </a:solidFill>
          <a:latin typeface="+mn-lt"/>
        </a:defRPr>
      </a:lvl5pPr>
      <a:lvl6pPr marL="1441450" indent="-228600" algn="l" rtl="0" fontAlgn="base">
        <a:spcBef>
          <a:spcPct val="95000"/>
        </a:spcBef>
        <a:spcAft>
          <a:spcPct val="0"/>
        </a:spcAft>
        <a:buChar char="•"/>
        <a:defRPr sz="1200">
          <a:solidFill>
            <a:schemeClr val="tx1"/>
          </a:solidFill>
          <a:latin typeface="+mn-lt"/>
        </a:defRPr>
      </a:lvl6pPr>
      <a:lvl7pPr marL="1898650" indent="-228600" algn="l" rtl="0" fontAlgn="base">
        <a:spcBef>
          <a:spcPct val="95000"/>
        </a:spcBef>
        <a:spcAft>
          <a:spcPct val="0"/>
        </a:spcAft>
        <a:buChar char="•"/>
        <a:defRPr sz="1200">
          <a:solidFill>
            <a:schemeClr val="tx1"/>
          </a:solidFill>
          <a:latin typeface="+mn-lt"/>
        </a:defRPr>
      </a:lvl7pPr>
      <a:lvl8pPr marL="2355850" indent="-228600" algn="l" rtl="0" fontAlgn="base">
        <a:spcBef>
          <a:spcPct val="95000"/>
        </a:spcBef>
        <a:spcAft>
          <a:spcPct val="0"/>
        </a:spcAft>
        <a:buChar char="•"/>
        <a:defRPr sz="1200">
          <a:solidFill>
            <a:schemeClr val="tx1"/>
          </a:solidFill>
          <a:latin typeface="+mn-lt"/>
        </a:defRPr>
      </a:lvl8pPr>
      <a:lvl9pPr marL="2813050" indent="-228600" algn="l" rtl="0" fontAlgn="base">
        <a:spcBef>
          <a:spcPct val="95000"/>
        </a:spcBef>
        <a:spcAft>
          <a:spcPct val="0"/>
        </a:spcAft>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7434" y="333375"/>
            <a:ext cx="9563100" cy="85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a:t>Klik for at redigere titeltypografi i masteren</a:t>
            </a:r>
          </a:p>
        </p:txBody>
      </p:sp>
      <p:sp>
        <p:nvSpPr>
          <p:cNvPr id="1027" name="Rectangle 3"/>
          <p:cNvSpPr>
            <a:spLocks noGrp="1" noChangeArrowheads="1"/>
          </p:cNvSpPr>
          <p:nvPr>
            <p:ph type="body" idx="1"/>
          </p:nvPr>
        </p:nvSpPr>
        <p:spPr bwMode="auto">
          <a:xfrm>
            <a:off x="1488018" y="1927225"/>
            <a:ext cx="9552516" cy="3856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p:cNvSpPr>
            <a:spLocks noGrp="1" noChangeArrowheads="1"/>
          </p:cNvSpPr>
          <p:nvPr>
            <p:ph type="dt" sz="half" idx="2"/>
          </p:nvPr>
        </p:nvSpPr>
        <p:spPr bwMode="auto">
          <a:xfrm>
            <a:off x="7488768" y="6394450"/>
            <a:ext cx="2544233"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cs typeface="+mn-cs"/>
              </a:defRPr>
            </a:lvl1pPr>
          </a:lstStyle>
          <a:p>
            <a:pPr fontAlgn="base">
              <a:spcAft>
                <a:spcPct val="0"/>
              </a:spcAft>
              <a:defRPr/>
            </a:pPr>
            <a:endParaRPr lang="da-DK">
              <a:solidFill>
                <a:srgbClr val="000000"/>
              </a:solidFill>
            </a:endParaRPr>
          </a:p>
        </p:txBody>
      </p:sp>
      <p:sp>
        <p:nvSpPr>
          <p:cNvPr id="1029" name="Rectangle 5"/>
          <p:cNvSpPr>
            <a:spLocks noGrp="1" noChangeArrowheads="1"/>
          </p:cNvSpPr>
          <p:nvPr>
            <p:ph type="ftr" sz="quarter" idx="3"/>
          </p:nvPr>
        </p:nvSpPr>
        <p:spPr bwMode="auto">
          <a:xfrm>
            <a:off x="1488018" y="6394450"/>
            <a:ext cx="6047316"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a:cs typeface="+mn-cs"/>
              </a:defRPr>
            </a:lvl1pPr>
          </a:lstStyle>
          <a:p>
            <a:pPr fontAlgn="base">
              <a:spcAft>
                <a:spcPct val="0"/>
              </a:spcAft>
              <a:defRPr/>
            </a:pPr>
            <a:r>
              <a:rPr lang="da-DK">
                <a:solidFill>
                  <a:srgbClr val="000000"/>
                </a:solidFill>
              </a:rPr>
              <a:t>INDSÆT FOOTER: &gt;VIS &gt;SIDEHOVED &amp; SIDEFOD &gt;APPLICÉR PÅ ALLE, STORE BOGSTAVER</a:t>
            </a:r>
          </a:p>
        </p:txBody>
      </p:sp>
      <p:sp>
        <p:nvSpPr>
          <p:cNvPr id="1030" name="Rectangle 6"/>
          <p:cNvSpPr>
            <a:spLocks noGrp="1" noChangeArrowheads="1"/>
          </p:cNvSpPr>
          <p:nvPr>
            <p:ph type="sldNum" sz="quarter" idx="4"/>
          </p:nvPr>
        </p:nvSpPr>
        <p:spPr bwMode="auto">
          <a:xfrm>
            <a:off x="10033000" y="6394450"/>
            <a:ext cx="1007533"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800"/>
            </a:lvl1pPr>
          </a:lstStyle>
          <a:p>
            <a:pPr fontAlgn="base">
              <a:spcBef>
                <a:spcPct val="0"/>
              </a:spcBef>
              <a:spcAft>
                <a:spcPct val="0"/>
              </a:spcAft>
            </a:pPr>
            <a:r>
              <a:rPr lang="da-DK" altLang="da-DK">
                <a:solidFill>
                  <a:srgbClr val="000000"/>
                </a:solidFill>
                <a:cs typeface="Arial" panose="020B0604020202020204" pitchFamily="34" charset="0"/>
              </a:rPr>
              <a:t>SIDE </a:t>
            </a:r>
            <a:fld id="{8E8FCBB2-910C-4123-B19B-21F5FA0D6F30}" type="slidenum">
              <a:rPr lang="da-DK" altLang="da-DK">
                <a:solidFill>
                  <a:srgbClr val="000000"/>
                </a:solidFill>
                <a:cs typeface="Arial" panose="020B0604020202020204" pitchFamily="34" charset="0"/>
              </a:rPr>
              <a:pPr fontAlgn="base">
                <a:spcBef>
                  <a:spcPct val="0"/>
                </a:spcBef>
                <a:spcAft>
                  <a:spcPct val="0"/>
                </a:spcAft>
              </a:pPr>
              <a:t>‹nr.›</a:t>
            </a:fld>
            <a:endParaRPr lang="da-DK" altLang="da-DK">
              <a:solidFill>
                <a:srgbClr val="000000"/>
              </a:solidFill>
              <a:cs typeface="Arial" panose="020B0604020202020204" pitchFamily="34" charset="0"/>
            </a:endParaRPr>
          </a:p>
        </p:txBody>
      </p:sp>
      <p:pic>
        <p:nvPicPr>
          <p:cNvPr id="1031" name="Picture 10" descr="KronenSor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4467" y="6403975"/>
            <a:ext cx="302684"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4" descr="fke3b.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74750" y="3009900"/>
            <a:ext cx="6223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3" name="TextBox 17"/>
          <p:cNvSpPr txBox="1">
            <a:spLocks noChangeArrowheads="1"/>
          </p:cNvSpPr>
          <p:nvPr/>
        </p:nvSpPr>
        <p:spPr bwMode="auto">
          <a:xfrm>
            <a:off x="-1940984" y="1916113"/>
            <a:ext cx="1797051"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Aft>
                <a:spcPct val="0"/>
              </a:spcAft>
              <a:defRPr/>
            </a:pPr>
            <a:r>
              <a:rPr lang="da-DK" sz="1000" b="1">
                <a:solidFill>
                  <a:srgbClr val="FFFFFF"/>
                </a:solidFill>
                <a:cs typeface="Arial" charset="0"/>
              </a:rPr>
              <a:t>Tekst starter uden punktopstilling</a:t>
            </a:r>
            <a:br>
              <a:rPr lang="da-DK" sz="1000">
                <a:solidFill>
                  <a:srgbClr val="FFFFFF"/>
                </a:solidFill>
                <a:cs typeface="Arial" charset="0"/>
              </a:rPr>
            </a:br>
            <a:r>
              <a:rPr lang="da-DK" sz="1000">
                <a:solidFill>
                  <a:srgbClr val="FFFFFF"/>
                </a:solidFill>
                <a:cs typeface="Arial" charset="0"/>
              </a:rPr>
              <a:t>For at få punktopstilling på teksten (flere niveauer findes), brug &gt;Forøg listeniveau-knappen i Topmenuen</a:t>
            </a:r>
          </a:p>
          <a:p>
            <a:pPr algn="r" fontAlgn="base">
              <a:spcAft>
                <a:spcPct val="0"/>
              </a:spcAft>
              <a:defRPr/>
            </a:pPr>
            <a:endParaRPr lang="da-DK" sz="1000">
              <a:solidFill>
                <a:srgbClr val="FFFFFF"/>
              </a:solidFill>
              <a:cs typeface="Arial" charset="0"/>
            </a:endParaRPr>
          </a:p>
          <a:p>
            <a:pPr algn="r" fontAlgn="base">
              <a:spcAft>
                <a:spcPct val="0"/>
              </a:spcAft>
              <a:defRPr/>
            </a:pPr>
            <a:endParaRPr lang="da-DK" sz="1000">
              <a:solidFill>
                <a:srgbClr val="FFFFFF"/>
              </a:solidFill>
              <a:cs typeface="Arial" charset="0"/>
            </a:endParaRPr>
          </a:p>
          <a:p>
            <a:pPr algn="r" fontAlgn="base">
              <a:spcAft>
                <a:spcPct val="0"/>
              </a:spcAft>
              <a:defRPr/>
            </a:pPr>
            <a:r>
              <a:rPr lang="da-DK" sz="1000">
                <a:solidFill>
                  <a:srgbClr val="FFFFFF"/>
                </a:solidFill>
                <a:cs typeface="Arial" charset="0"/>
              </a:rPr>
              <a:t>For at få venstrestillet tekst uden punktopstilling, brug &gt;Formindsk listeniveau-knappen i Topmenuen</a:t>
            </a:r>
          </a:p>
        </p:txBody>
      </p:sp>
      <p:pic>
        <p:nvPicPr>
          <p:cNvPr id="1034"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1483" y="4100514"/>
            <a:ext cx="673100"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5" name="Line 15"/>
          <p:cNvSpPr>
            <a:spLocks noChangeShapeType="1"/>
          </p:cNvSpPr>
          <p:nvPr/>
        </p:nvSpPr>
        <p:spPr bwMode="auto">
          <a:xfrm flipV="1">
            <a:off x="-681567" y="4389438"/>
            <a:ext cx="0" cy="21590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6" name="Line 16"/>
          <p:cNvSpPr>
            <a:spLocks noChangeShapeType="1"/>
          </p:cNvSpPr>
          <p:nvPr/>
        </p:nvSpPr>
        <p:spPr bwMode="auto">
          <a:xfrm>
            <a:off x="-476251" y="4100514"/>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7" name="Line 17"/>
          <p:cNvSpPr>
            <a:spLocks noChangeShapeType="1"/>
          </p:cNvSpPr>
          <p:nvPr/>
        </p:nvSpPr>
        <p:spPr bwMode="auto">
          <a:xfrm flipH="1">
            <a:off x="-476251" y="4100514"/>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8" name="Line 18"/>
          <p:cNvSpPr>
            <a:spLocks noChangeShapeType="1"/>
          </p:cNvSpPr>
          <p:nvPr/>
        </p:nvSpPr>
        <p:spPr bwMode="auto">
          <a:xfrm>
            <a:off x="-1174751" y="2981326"/>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39" name="Line 19"/>
          <p:cNvSpPr>
            <a:spLocks noChangeShapeType="1"/>
          </p:cNvSpPr>
          <p:nvPr/>
        </p:nvSpPr>
        <p:spPr bwMode="auto">
          <a:xfrm flipH="1">
            <a:off x="-1174751" y="2981326"/>
            <a:ext cx="287867" cy="288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
        <p:nvSpPr>
          <p:cNvPr id="1040" name="Line 20"/>
          <p:cNvSpPr>
            <a:spLocks noChangeShapeType="1"/>
          </p:cNvSpPr>
          <p:nvPr/>
        </p:nvSpPr>
        <p:spPr bwMode="auto">
          <a:xfrm flipH="1">
            <a:off x="-501651" y="3101975"/>
            <a:ext cx="287867" cy="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da-DK" sz="1800">
              <a:solidFill>
                <a:srgbClr val="000000"/>
              </a:solidFill>
              <a:cs typeface="Arial" panose="020B0604020202020204" pitchFamily="34" charset="0"/>
            </a:endParaRPr>
          </a:p>
        </p:txBody>
      </p:sp>
    </p:spTree>
    <p:extLst>
      <p:ext uri="{BB962C8B-B14F-4D97-AF65-F5344CB8AC3E}">
        <p14:creationId xmlns:p14="http://schemas.microsoft.com/office/powerpoint/2010/main" val="66949298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ftr="0" dt="0"/>
  <p:txStyles>
    <p:titleStyle>
      <a:lvl1pPr algn="l" rtl="0" eaLnBrk="0" fontAlgn="base" hangingPunct="0">
        <a:lnSpc>
          <a:spcPct val="96000"/>
        </a:lnSpc>
        <a:spcBef>
          <a:spcPct val="0"/>
        </a:spcBef>
        <a:spcAft>
          <a:spcPct val="0"/>
        </a:spcAft>
        <a:defRPr sz="2600">
          <a:solidFill>
            <a:schemeClr val="tx1"/>
          </a:solidFill>
          <a:latin typeface="+mj-lt"/>
          <a:ea typeface="+mj-ea"/>
          <a:cs typeface="+mj-cs"/>
        </a:defRPr>
      </a:lvl1pPr>
      <a:lvl2pPr algn="l" rtl="0" eaLnBrk="0" fontAlgn="base" hangingPunct="0">
        <a:lnSpc>
          <a:spcPct val="96000"/>
        </a:lnSpc>
        <a:spcBef>
          <a:spcPct val="0"/>
        </a:spcBef>
        <a:spcAft>
          <a:spcPct val="0"/>
        </a:spcAft>
        <a:defRPr sz="2600">
          <a:solidFill>
            <a:schemeClr val="tx1"/>
          </a:solidFill>
          <a:latin typeface="Georgia" pitchFamily="18" charset="0"/>
        </a:defRPr>
      </a:lvl2pPr>
      <a:lvl3pPr algn="l" rtl="0" eaLnBrk="0" fontAlgn="base" hangingPunct="0">
        <a:lnSpc>
          <a:spcPct val="96000"/>
        </a:lnSpc>
        <a:spcBef>
          <a:spcPct val="0"/>
        </a:spcBef>
        <a:spcAft>
          <a:spcPct val="0"/>
        </a:spcAft>
        <a:defRPr sz="2600">
          <a:solidFill>
            <a:schemeClr val="tx1"/>
          </a:solidFill>
          <a:latin typeface="Georgia" pitchFamily="18" charset="0"/>
        </a:defRPr>
      </a:lvl3pPr>
      <a:lvl4pPr algn="l" rtl="0" eaLnBrk="0" fontAlgn="base" hangingPunct="0">
        <a:lnSpc>
          <a:spcPct val="96000"/>
        </a:lnSpc>
        <a:spcBef>
          <a:spcPct val="0"/>
        </a:spcBef>
        <a:spcAft>
          <a:spcPct val="0"/>
        </a:spcAft>
        <a:defRPr sz="2600">
          <a:solidFill>
            <a:schemeClr val="tx1"/>
          </a:solidFill>
          <a:latin typeface="Georgia" pitchFamily="18" charset="0"/>
        </a:defRPr>
      </a:lvl4pPr>
      <a:lvl5pPr algn="l" rtl="0" eaLnBrk="0" fontAlgn="base" hangingPunct="0">
        <a:lnSpc>
          <a:spcPct val="96000"/>
        </a:lnSpc>
        <a:spcBef>
          <a:spcPct val="0"/>
        </a:spcBef>
        <a:spcAft>
          <a:spcPct val="0"/>
        </a:spcAft>
        <a:defRPr sz="2600">
          <a:solidFill>
            <a:schemeClr val="tx1"/>
          </a:solidFill>
          <a:latin typeface="Georgia" pitchFamily="18" charset="0"/>
        </a:defRPr>
      </a:lvl5pPr>
      <a:lvl6pPr marL="457200" algn="l" rtl="0" fontAlgn="base">
        <a:lnSpc>
          <a:spcPct val="96000"/>
        </a:lnSpc>
        <a:spcBef>
          <a:spcPct val="0"/>
        </a:spcBef>
        <a:spcAft>
          <a:spcPct val="0"/>
        </a:spcAft>
        <a:defRPr sz="2600">
          <a:solidFill>
            <a:schemeClr val="tx1"/>
          </a:solidFill>
          <a:latin typeface="Georgia" pitchFamily="18" charset="0"/>
        </a:defRPr>
      </a:lvl6pPr>
      <a:lvl7pPr marL="914400" algn="l" rtl="0" fontAlgn="base">
        <a:lnSpc>
          <a:spcPct val="96000"/>
        </a:lnSpc>
        <a:spcBef>
          <a:spcPct val="0"/>
        </a:spcBef>
        <a:spcAft>
          <a:spcPct val="0"/>
        </a:spcAft>
        <a:defRPr sz="2600">
          <a:solidFill>
            <a:schemeClr val="tx1"/>
          </a:solidFill>
          <a:latin typeface="Georgia" pitchFamily="18" charset="0"/>
        </a:defRPr>
      </a:lvl7pPr>
      <a:lvl8pPr marL="1371600" algn="l" rtl="0" fontAlgn="base">
        <a:lnSpc>
          <a:spcPct val="96000"/>
        </a:lnSpc>
        <a:spcBef>
          <a:spcPct val="0"/>
        </a:spcBef>
        <a:spcAft>
          <a:spcPct val="0"/>
        </a:spcAft>
        <a:defRPr sz="2600">
          <a:solidFill>
            <a:schemeClr val="tx1"/>
          </a:solidFill>
          <a:latin typeface="Georgia" pitchFamily="18" charset="0"/>
        </a:defRPr>
      </a:lvl8pPr>
      <a:lvl9pPr marL="1828800" algn="l" rtl="0" fontAlgn="base">
        <a:lnSpc>
          <a:spcPct val="96000"/>
        </a:lnSpc>
        <a:spcBef>
          <a:spcPct val="0"/>
        </a:spcBef>
        <a:spcAft>
          <a:spcPct val="0"/>
        </a:spcAft>
        <a:defRPr sz="2600">
          <a:solidFill>
            <a:schemeClr val="tx1"/>
          </a:solidFill>
          <a:latin typeface="Georgia" pitchFamily="18" charset="0"/>
        </a:defRPr>
      </a:lvl9pPr>
    </p:titleStyle>
    <p:bodyStyle>
      <a:lvl1pPr marL="342900" indent="-342900" algn="l" rtl="0" eaLnBrk="0" fontAlgn="base" hangingPunct="0">
        <a:spcBef>
          <a:spcPct val="95000"/>
        </a:spcBef>
        <a:spcAft>
          <a:spcPct val="0"/>
        </a:spcAft>
        <a:defRPr>
          <a:solidFill>
            <a:schemeClr val="tx1"/>
          </a:solidFill>
          <a:latin typeface="+mn-lt"/>
          <a:ea typeface="+mn-ea"/>
          <a:cs typeface="+mn-cs"/>
        </a:defRPr>
      </a:lvl1pPr>
      <a:lvl2pPr marL="238125" indent="-236538" algn="l" rtl="0" eaLnBrk="0" fontAlgn="base" hangingPunct="0">
        <a:spcBef>
          <a:spcPct val="95000"/>
        </a:spcBef>
        <a:spcAft>
          <a:spcPct val="0"/>
        </a:spcAft>
        <a:buChar char="•"/>
        <a:defRPr>
          <a:solidFill>
            <a:schemeClr val="tx1"/>
          </a:solidFill>
          <a:latin typeface="+mn-lt"/>
        </a:defRPr>
      </a:lvl2pPr>
      <a:lvl3pPr marL="492125" indent="-252413" algn="l" rtl="0" eaLnBrk="0" fontAlgn="base" hangingPunct="0">
        <a:spcBef>
          <a:spcPct val="95000"/>
        </a:spcBef>
        <a:spcAft>
          <a:spcPct val="0"/>
        </a:spcAft>
        <a:buChar char="•"/>
        <a:defRPr sz="1600">
          <a:solidFill>
            <a:schemeClr val="tx1"/>
          </a:solidFill>
          <a:latin typeface="+mn-lt"/>
        </a:defRPr>
      </a:lvl3pPr>
      <a:lvl4pPr marL="738188" indent="-244475" algn="l" rtl="0" eaLnBrk="0" fontAlgn="base" hangingPunct="0">
        <a:spcBef>
          <a:spcPct val="95000"/>
        </a:spcBef>
        <a:spcAft>
          <a:spcPct val="0"/>
        </a:spcAft>
        <a:buChar char="•"/>
        <a:defRPr sz="1400">
          <a:solidFill>
            <a:schemeClr val="tx1"/>
          </a:solidFill>
          <a:latin typeface="+mn-lt"/>
        </a:defRPr>
      </a:lvl4pPr>
      <a:lvl5pPr marL="984250" indent="-228600" algn="l" rtl="0" eaLnBrk="0" fontAlgn="base" hangingPunct="0">
        <a:spcBef>
          <a:spcPct val="95000"/>
        </a:spcBef>
        <a:spcAft>
          <a:spcPct val="0"/>
        </a:spcAft>
        <a:buChar char="•"/>
        <a:defRPr sz="1200">
          <a:solidFill>
            <a:schemeClr val="tx1"/>
          </a:solidFill>
          <a:latin typeface="+mn-lt"/>
        </a:defRPr>
      </a:lvl5pPr>
      <a:lvl6pPr marL="1441450" indent="-228600" algn="l" rtl="0" fontAlgn="base">
        <a:spcBef>
          <a:spcPct val="95000"/>
        </a:spcBef>
        <a:spcAft>
          <a:spcPct val="0"/>
        </a:spcAft>
        <a:buChar char="•"/>
        <a:defRPr sz="1200">
          <a:solidFill>
            <a:schemeClr val="tx1"/>
          </a:solidFill>
          <a:latin typeface="+mn-lt"/>
        </a:defRPr>
      </a:lvl6pPr>
      <a:lvl7pPr marL="1898650" indent="-228600" algn="l" rtl="0" fontAlgn="base">
        <a:spcBef>
          <a:spcPct val="95000"/>
        </a:spcBef>
        <a:spcAft>
          <a:spcPct val="0"/>
        </a:spcAft>
        <a:buChar char="•"/>
        <a:defRPr sz="1200">
          <a:solidFill>
            <a:schemeClr val="tx1"/>
          </a:solidFill>
          <a:latin typeface="+mn-lt"/>
        </a:defRPr>
      </a:lvl7pPr>
      <a:lvl8pPr marL="2355850" indent="-228600" algn="l" rtl="0" fontAlgn="base">
        <a:spcBef>
          <a:spcPct val="95000"/>
        </a:spcBef>
        <a:spcAft>
          <a:spcPct val="0"/>
        </a:spcAft>
        <a:buChar char="•"/>
        <a:defRPr sz="1200">
          <a:solidFill>
            <a:schemeClr val="tx1"/>
          </a:solidFill>
          <a:latin typeface="+mn-lt"/>
        </a:defRPr>
      </a:lvl8pPr>
      <a:lvl9pPr marL="2813050" indent="-228600" algn="l" rtl="0" fontAlgn="base">
        <a:spcBef>
          <a:spcPct val="95000"/>
        </a:spcBef>
        <a:spcAft>
          <a:spcPct val="0"/>
        </a:spcAft>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12192000" cy="2861691"/>
          </a:xfrm>
          <a:prstGeom prst="rect">
            <a:avLst/>
          </a:prstGeom>
        </p:spPr>
      </p:pic>
      <p:sp>
        <p:nvSpPr>
          <p:cNvPr id="6" name="Pladsholder til tekst 5"/>
          <p:cNvSpPr>
            <a:spLocks noGrp="1"/>
          </p:cNvSpPr>
          <p:nvPr>
            <p:ph type="body" sz="quarter" idx="11"/>
          </p:nvPr>
        </p:nvSpPr>
        <p:spPr>
          <a:xfrm>
            <a:off x="320040" y="320040"/>
            <a:ext cx="7141463" cy="1588659"/>
          </a:xfrm>
        </p:spPr>
        <p:txBody>
          <a:bodyPr/>
          <a:lstStyle/>
          <a:p>
            <a:endParaRPr lang="da-DK" sz="7200" dirty="0"/>
          </a:p>
          <a:p>
            <a:endParaRPr lang="da-DK" sz="7200" dirty="0"/>
          </a:p>
          <a:p>
            <a:endParaRPr lang="da-DK" sz="7200" dirty="0"/>
          </a:p>
          <a:p>
            <a:endParaRPr lang="da-DK" sz="7200" dirty="0"/>
          </a:p>
          <a:p>
            <a:endParaRPr lang="da-DK" sz="7200" dirty="0"/>
          </a:p>
          <a:p>
            <a:endParaRPr lang="da-DK" sz="7200" dirty="0"/>
          </a:p>
          <a:p>
            <a:r>
              <a:rPr lang="da-DK" sz="7200" dirty="0">
                <a:latin typeface="Calibri" panose="020F0502020204030204" pitchFamily="34" charset="0"/>
              </a:rPr>
              <a:t>Årsmøde 2024</a:t>
            </a:r>
            <a:endParaRPr lang="da-DK" sz="4800" dirty="0">
              <a:latin typeface="Calibri" panose="020F0502020204030204" pitchFamily="34" charset="0"/>
            </a:endParaRPr>
          </a:p>
        </p:txBody>
      </p:sp>
      <p:sp>
        <p:nvSpPr>
          <p:cNvPr id="2" name="Titel 1"/>
          <p:cNvSpPr>
            <a:spLocks noGrp="1"/>
          </p:cNvSpPr>
          <p:nvPr>
            <p:ph type="ctrTitle" idx="4294967295"/>
          </p:nvPr>
        </p:nvSpPr>
        <p:spPr>
          <a:xfrm>
            <a:off x="1217882" y="3218498"/>
            <a:ext cx="10614025" cy="1760908"/>
          </a:xfrm>
        </p:spPr>
        <p:txBody>
          <a:bodyPr/>
          <a:lstStyle/>
          <a:p>
            <a:r>
              <a:rPr lang="da-DK" sz="4400" dirty="0">
                <a:solidFill>
                  <a:schemeClr val="bg1"/>
                </a:solidFill>
                <a:latin typeface="Calibri" panose="020F0502020204030204" pitchFamily="34" charset="0"/>
              </a:rPr>
              <a:t>Formandens beretning</a:t>
            </a:r>
            <a:br>
              <a:rPr lang="da-DK" sz="4400" dirty="0">
                <a:solidFill>
                  <a:schemeClr val="bg1"/>
                </a:solidFill>
                <a:latin typeface="Calibri" panose="020F0502020204030204" pitchFamily="34" charset="0"/>
              </a:rPr>
            </a:br>
            <a:r>
              <a:rPr lang="da-DK" sz="4400" dirty="0">
                <a:solidFill>
                  <a:schemeClr val="bg1"/>
                </a:solidFill>
                <a:latin typeface="Calibri" panose="020F0502020204030204" pitchFamily="34" charset="0"/>
              </a:rPr>
              <a:t>DN Fredericia</a:t>
            </a:r>
          </a:p>
        </p:txBody>
      </p:sp>
      <p:sp>
        <p:nvSpPr>
          <p:cNvPr id="5" name="Pladsholder til slidenummer 4"/>
          <p:cNvSpPr>
            <a:spLocks noGrp="1"/>
          </p:cNvSpPr>
          <p:nvPr>
            <p:ph type="sldNum" sz="quarter" idx="16"/>
          </p:nvPr>
        </p:nvSpPr>
        <p:spPr/>
        <p:txBody>
          <a:bodyPr/>
          <a:lstStyle/>
          <a:p>
            <a:fld id="{E045A374-9DF9-4E6C-9DCF-6FA1A3A60D84}" type="slidenum">
              <a:rPr lang="da-DK" altLang="da-DK" smtClean="0"/>
              <a:pPr/>
              <a:t>1</a:t>
            </a:fld>
            <a:endParaRPr lang="da-DK" altLang="da-DK" dirty="0"/>
          </a:p>
        </p:txBody>
      </p:sp>
    </p:spTree>
    <p:extLst>
      <p:ext uri="{BB962C8B-B14F-4D97-AF65-F5344CB8AC3E}">
        <p14:creationId xmlns:p14="http://schemas.microsoft.com/office/powerpoint/2010/main" val="2615980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855678" y="487362"/>
            <a:ext cx="7804666" cy="852488"/>
          </a:xfrm>
        </p:spPr>
        <p:txBody>
          <a:bodyPr/>
          <a:lstStyle/>
          <a:p>
            <a:r>
              <a:rPr lang="da-DK" sz="2800" dirty="0"/>
              <a:t>§ 5. Afdelinger</a:t>
            </a:r>
            <a:br>
              <a:rPr lang="da-DK" dirty="0"/>
            </a:br>
            <a:endParaRPr lang="da-DK" altLang="da-DK" dirty="0">
              <a:latin typeface="Calibri" panose="020F0502020204030204" pitchFamily="34" charset="0"/>
              <a:cs typeface="Calibri" panose="020F0502020204030204" pitchFamily="34" charset="0"/>
            </a:endParaRPr>
          </a:p>
        </p:txBody>
      </p:sp>
      <p:sp>
        <p:nvSpPr>
          <p:cNvPr id="8195" name="Pladsholder til indhold 2"/>
          <p:cNvSpPr>
            <a:spLocks noGrp="1"/>
          </p:cNvSpPr>
          <p:nvPr>
            <p:ph idx="1"/>
          </p:nvPr>
        </p:nvSpPr>
        <p:spPr>
          <a:xfrm>
            <a:off x="855677" y="1201783"/>
            <a:ext cx="6596683" cy="5168855"/>
          </a:xfrm>
        </p:spPr>
        <p:txBody>
          <a:bodyPr/>
          <a:lstStyle/>
          <a:p>
            <a:r>
              <a:rPr lang="da-DK" dirty="0"/>
              <a:t>Stk. 4. Dagsordenen for årsmødet skal omfatte følgende punkter: </a:t>
            </a:r>
          </a:p>
          <a:p>
            <a:pPr>
              <a:buFont typeface="+mj-lt"/>
              <a:buAutoNum type="arabicPeriod"/>
            </a:pPr>
            <a:r>
              <a:rPr lang="da-DK" dirty="0"/>
              <a:t>Valg af dirigent – Forslag Karsten Enggaard</a:t>
            </a:r>
          </a:p>
          <a:p>
            <a:pPr>
              <a:buFont typeface="+mj-lt"/>
              <a:buAutoNum type="arabicPeriod"/>
            </a:pPr>
            <a:r>
              <a:rPr lang="da-DK" dirty="0"/>
              <a:t>Bestyrelsens årsberetning/v. formanden </a:t>
            </a:r>
          </a:p>
          <a:p>
            <a:pPr>
              <a:buFont typeface="+mj-lt"/>
              <a:buAutoNum type="arabicPeriod"/>
            </a:pPr>
            <a:r>
              <a:rPr lang="da-DK" dirty="0"/>
              <a:t>Valg af medlemmer og suppleanter til bestyrelsen, jf. stk. 5 </a:t>
            </a:r>
          </a:p>
          <a:p>
            <a:pPr lvl="2">
              <a:buFont typeface="+mj-lt"/>
              <a:buAutoNum type="arabicPeriod"/>
            </a:pPr>
            <a:r>
              <a:rPr lang="da-DK" dirty="0"/>
              <a:t>På valg: Bestyrelsesmedlemmer: Anne Mette Storgaard</a:t>
            </a:r>
            <a:endParaRPr lang="da-DK" dirty="0">
              <a:latin typeface="+mj-lt"/>
            </a:endParaRPr>
          </a:p>
          <a:p>
            <a:pPr>
              <a:buFont typeface="+mj-lt"/>
              <a:buAutoNum type="arabicPeriod"/>
            </a:pPr>
            <a:r>
              <a:rPr lang="da-DK" dirty="0"/>
              <a:t> Forslag til nye bestyrelsesmedlemmer: </a:t>
            </a:r>
            <a:r>
              <a:rPr lang="da-DK" dirty="0">
                <a:latin typeface="+mj-lt"/>
              </a:rPr>
              <a:t>Marianne Norup og </a:t>
            </a:r>
            <a:r>
              <a:rPr lang="da-DK" dirty="0">
                <a:effectLst/>
                <a:latin typeface="+mj-lt"/>
                <a:ea typeface="Aptos" panose="020B0004020202020204" pitchFamily="34" charset="0"/>
                <a:cs typeface="Aptos" panose="020B0004020202020204" pitchFamily="34" charset="0"/>
              </a:rPr>
              <a:t>Susan Rye Christensen</a:t>
            </a:r>
            <a:endParaRPr lang="da-DK" dirty="0">
              <a:latin typeface="+mj-lt"/>
            </a:endParaRPr>
          </a:p>
          <a:p>
            <a:pPr>
              <a:buFont typeface="+mj-lt"/>
              <a:buAutoNum type="arabicPeriod"/>
            </a:pPr>
            <a:r>
              <a:rPr lang="da-DK" dirty="0"/>
              <a:t>Eventuelt </a:t>
            </a:r>
          </a:p>
          <a:p>
            <a:pPr marL="0" indent="0"/>
            <a:r>
              <a:rPr lang="da-DK" dirty="0"/>
              <a:t>Velkommen til Niels Ole </a:t>
            </a:r>
            <a:r>
              <a:rPr lang="da-DK" dirty="0" err="1"/>
              <a:t>præstbro</a:t>
            </a:r>
            <a:r>
              <a:rPr lang="da-DK" dirty="0"/>
              <a:t> – Naturpark Lillebælt</a:t>
            </a:r>
          </a:p>
          <a:p>
            <a:endParaRPr lang="da-DK" sz="1400" dirty="0"/>
          </a:p>
          <a:p>
            <a:pPr marL="0" lvl="0" indent="0"/>
            <a:endParaRPr lang="da-DK" sz="1400" dirty="0">
              <a:latin typeface="Calibri" panose="020F0502020204030204" pitchFamily="34" charset="0"/>
            </a:endParaRPr>
          </a:p>
        </p:txBody>
      </p:sp>
      <p:sp>
        <p:nvSpPr>
          <p:cNvPr id="6" name="Rektangel 5"/>
          <p:cNvSpPr/>
          <p:nvPr/>
        </p:nvSpPr>
        <p:spPr bwMode="auto">
          <a:xfrm>
            <a:off x="855677" y="6308521"/>
            <a:ext cx="632341" cy="301829"/>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800" b="0" i="0" u="none" strike="noStrike" cap="none" normalizeH="0" baseline="0" dirty="0">
              <a:ln>
                <a:noFill/>
              </a:ln>
              <a:solidFill>
                <a:schemeClr val="tx1"/>
              </a:solidFill>
              <a:effectLst/>
              <a:latin typeface="Georgia" pitchFamily="18" charset="0"/>
            </a:endParaRPr>
          </a:p>
        </p:txBody>
      </p:sp>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60" y="1822769"/>
            <a:ext cx="3125993" cy="4078996"/>
          </a:xfrm>
          <a:prstGeom prst="rect">
            <a:avLst/>
          </a:prstGeom>
        </p:spPr>
      </p:pic>
      <p:pic>
        <p:nvPicPr>
          <p:cNvPr id="7" name="Billede 6"/>
          <p:cNvPicPr>
            <a:picLocks noChangeAspect="1"/>
          </p:cNvPicPr>
          <p:nvPr/>
        </p:nvPicPr>
        <p:blipFill>
          <a:blip r:embed="rId4"/>
          <a:stretch>
            <a:fillRect/>
          </a:stretch>
        </p:blipFill>
        <p:spPr>
          <a:xfrm>
            <a:off x="10532569" y="-28295"/>
            <a:ext cx="1659431" cy="1326743"/>
          </a:xfrm>
          <a:prstGeom prst="rect">
            <a:avLst/>
          </a:prstGeom>
        </p:spPr>
      </p:pic>
      <p:sp>
        <p:nvSpPr>
          <p:cNvPr id="3" name="Pladsholder til slidenummer 2"/>
          <p:cNvSpPr>
            <a:spLocks noGrp="1"/>
          </p:cNvSpPr>
          <p:nvPr>
            <p:ph type="sldNum" sz="quarter" idx="12"/>
          </p:nvPr>
        </p:nvSpPr>
        <p:spPr/>
        <p:txBody>
          <a:bodyPr/>
          <a:lstStyle/>
          <a:p>
            <a:r>
              <a:rPr lang="da-DK" altLang="da-DK" dirty="0">
                <a:solidFill>
                  <a:srgbClr val="000000"/>
                </a:solidFill>
              </a:rPr>
              <a:t>SIDE </a:t>
            </a:r>
            <a:fld id="{B8F75A6F-AAB1-4BE5-A70E-D2642E92F9F2}" type="slidenum">
              <a:rPr lang="da-DK" altLang="da-DK" smtClean="0">
                <a:solidFill>
                  <a:srgbClr val="000000"/>
                </a:solidFill>
              </a:rPr>
              <a:pPr/>
              <a:t>2</a:t>
            </a:fld>
            <a:endParaRPr lang="da-DK" altLang="da-DK" dirty="0">
              <a:solidFill>
                <a:srgbClr val="000000"/>
              </a:solidFill>
            </a:endParaRPr>
          </a:p>
        </p:txBody>
      </p:sp>
    </p:spTree>
    <p:extLst>
      <p:ext uri="{BB962C8B-B14F-4D97-AF65-F5344CB8AC3E}">
        <p14:creationId xmlns:p14="http://schemas.microsoft.com/office/powerpoint/2010/main" val="26996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884AA-0E29-A870-B50B-541F4A72B3F7}"/>
            </a:ext>
          </a:extLst>
        </p:cNvPr>
        <p:cNvGrpSpPr/>
        <p:nvPr/>
      </p:nvGrpSpPr>
      <p:grpSpPr>
        <a:xfrm>
          <a:off x="0" y="0"/>
          <a:ext cx="0" cy="0"/>
          <a:chOff x="0" y="0"/>
          <a:chExt cx="0" cy="0"/>
        </a:xfrm>
      </p:grpSpPr>
      <p:sp>
        <p:nvSpPr>
          <p:cNvPr id="8194" name="Titel 1">
            <a:extLst>
              <a:ext uri="{FF2B5EF4-FFF2-40B4-BE49-F238E27FC236}">
                <a16:creationId xmlns:a16="http://schemas.microsoft.com/office/drawing/2014/main" id="{902E58C2-D881-6033-0352-E09428C01F6A}"/>
              </a:ext>
            </a:extLst>
          </p:cNvPr>
          <p:cNvSpPr>
            <a:spLocks noGrp="1"/>
          </p:cNvSpPr>
          <p:nvPr>
            <p:ph type="title"/>
          </p:nvPr>
        </p:nvSpPr>
        <p:spPr>
          <a:xfrm>
            <a:off x="813381" y="201611"/>
            <a:ext cx="9068055" cy="852488"/>
          </a:xfrm>
        </p:spPr>
        <p:txBody>
          <a:bodyPr/>
          <a:lstStyle/>
          <a:p>
            <a:r>
              <a:rPr lang="da-DK" altLang="da-DK" dirty="0"/>
              <a:t>Arbejdet i bestyrelsen</a:t>
            </a:r>
          </a:p>
        </p:txBody>
      </p:sp>
      <p:sp>
        <p:nvSpPr>
          <p:cNvPr id="8195" name="Pladsholder til indhold 2">
            <a:extLst>
              <a:ext uri="{FF2B5EF4-FFF2-40B4-BE49-F238E27FC236}">
                <a16:creationId xmlns:a16="http://schemas.microsoft.com/office/drawing/2014/main" id="{44A9434F-8E4E-A07E-C7C9-976F8FCF331B}"/>
              </a:ext>
            </a:extLst>
          </p:cNvPr>
          <p:cNvSpPr>
            <a:spLocks noGrp="1"/>
          </p:cNvSpPr>
          <p:nvPr>
            <p:ph idx="1"/>
          </p:nvPr>
        </p:nvSpPr>
        <p:spPr>
          <a:xfrm>
            <a:off x="768096" y="1481328"/>
            <a:ext cx="6048629" cy="4971861"/>
          </a:xfrm>
        </p:spPr>
        <p:txBody>
          <a:bodyPr/>
          <a:lstStyle/>
          <a:p>
            <a:pPr marL="0" indent="0"/>
            <a:r>
              <a:rPr lang="da-DK" sz="2000" dirty="0"/>
              <a:t>Bestyrelsen er organiseret i </a:t>
            </a:r>
          </a:p>
          <a:p>
            <a:pPr marL="0" indent="0"/>
            <a:r>
              <a:rPr lang="da-DK" sz="2000" dirty="0"/>
              <a:t>• §3-gruppen </a:t>
            </a:r>
          </a:p>
          <a:p>
            <a:pPr marL="0" indent="0"/>
            <a:r>
              <a:rPr lang="da-DK" sz="2000" dirty="0"/>
              <a:t>• Facebook-gruppen </a:t>
            </a:r>
          </a:p>
          <a:p>
            <a:pPr marL="0" indent="0"/>
            <a:r>
              <a:rPr lang="da-DK" sz="2000" dirty="0"/>
              <a:t>• Nyhedsbrevs- og hjemmesidegruppen </a:t>
            </a:r>
          </a:p>
          <a:p>
            <a:pPr marL="0" indent="0"/>
            <a:r>
              <a:rPr lang="da-DK" sz="2000" dirty="0"/>
              <a:t>• Dagsordener fra byråd og DN Aktiv </a:t>
            </a:r>
          </a:p>
          <a:p>
            <a:pPr marL="0" indent="0"/>
            <a:r>
              <a:rPr lang="da-DK" sz="2000" dirty="0"/>
              <a:t>• og ad hoc-grupper</a:t>
            </a:r>
          </a:p>
          <a:p>
            <a:pPr marL="0" indent="0"/>
            <a:endParaRPr lang="da-DK" sz="2000" dirty="0"/>
          </a:p>
          <a:p>
            <a:pPr marL="0" indent="0"/>
            <a:endParaRPr lang="da-DK" dirty="0"/>
          </a:p>
        </p:txBody>
      </p:sp>
      <p:pic>
        <p:nvPicPr>
          <p:cNvPr id="8197" name="Picture 4" descr="COLOURBOX4644005">
            <a:extLst>
              <a:ext uri="{FF2B5EF4-FFF2-40B4-BE49-F238E27FC236}">
                <a16:creationId xmlns:a16="http://schemas.microsoft.com/office/drawing/2014/main" id="{038BBC09-D325-0CAC-ED4A-31F7CB174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19" b="1779"/>
          <a:stretch>
            <a:fillRect/>
          </a:stretch>
        </p:blipFill>
        <p:spPr bwMode="auto">
          <a:xfrm>
            <a:off x="7104063" y="1916114"/>
            <a:ext cx="2735262"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1A8BBF3E-DE12-2EE1-E8CF-05A93B788647}"/>
              </a:ext>
            </a:extLst>
          </p:cNvPr>
          <p:cNvSpPr/>
          <p:nvPr/>
        </p:nvSpPr>
        <p:spPr bwMode="auto">
          <a:xfrm>
            <a:off x="855677" y="6308521"/>
            <a:ext cx="632341" cy="301829"/>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800" b="0" i="0" u="none" strike="noStrike" cap="none" normalizeH="0" baseline="0" dirty="0">
              <a:ln>
                <a:noFill/>
              </a:ln>
              <a:solidFill>
                <a:schemeClr val="tx1"/>
              </a:solidFill>
              <a:effectLst/>
              <a:latin typeface="Georgia" pitchFamily="18" charset="0"/>
            </a:endParaRPr>
          </a:p>
        </p:txBody>
      </p:sp>
    </p:spTree>
    <p:extLst>
      <p:ext uri="{BB962C8B-B14F-4D97-AF65-F5344CB8AC3E}">
        <p14:creationId xmlns:p14="http://schemas.microsoft.com/office/powerpoint/2010/main" val="143820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768096" y="333375"/>
            <a:ext cx="9068055" cy="852488"/>
          </a:xfrm>
        </p:spPr>
        <p:txBody>
          <a:bodyPr/>
          <a:lstStyle/>
          <a:p>
            <a:r>
              <a:rPr lang="da-DK" altLang="da-DK" dirty="0"/>
              <a:t>Lidt mere om bestyrelsen</a:t>
            </a:r>
          </a:p>
        </p:txBody>
      </p:sp>
      <p:sp>
        <p:nvSpPr>
          <p:cNvPr id="8195" name="Pladsholder til indhold 2"/>
          <p:cNvSpPr>
            <a:spLocks noGrp="1"/>
          </p:cNvSpPr>
          <p:nvPr>
            <p:ph idx="1"/>
          </p:nvPr>
        </p:nvSpPr>
        <p:spPr>
          <a:xfrm>
            <a:off x="768096" y="1268414"/>
            <a:ext cx="6048629" cy="5184775"/>
          </a:xfrm>
        </p:spPr>
        <p:txBody>
          <a:bodyPr/>
          <a:lstStyle/>
          <a:p>
            <a:pPr marL="180000" indent="0">
              <a:spcBef>
                <a:spcPts val="0"/>
              </a:spcBef>
            </a:pPr>
            <a:r>
              <a:rPr lang="da-DK" sz="2400" dirty="0"/>
              <a:t>Faste tiltag er: </a:t>
            </a:r>
          </a:p>
          <a:p>
            <a:pPr marL="180000" indent="0">
              <a:spcBef>
                <a:spcPts val="0"/>
              </a:spcBef>
            </a:pPr>
            <a:endParaRPr lang="da-DK" sz="2000" dirty="0"/>
          </a:p>
          <a:p>
            <a:pPr marL="522900">
              <a:spcBef>
                <a:spcPts val="0"/>
              </a:spcBef>
              <a:buFont typeface="Arial" panose="020B0604020202020204" pitchFamily="34" charset="0"/>
              <a:buChar char="•"/>
            </a:pPr>
            <a:r>
              <a:rPr lang="da-DK" sz="2000" dirty="0"/>
              <a:t>Henvendelser fra borgere </a:t>
            </a:r>
          </a:p>
          <a:p>
            <a:pPr marL="522900">
              <a:spcBef>
                <a:spcPts val="0"/>
              </a:spcBef>
              <a:buFont typeface="Arial" panose="020B0604020202020204" pitchFamily="34" charset="0"/>
              <a:buChar char="•"/>
            </a:pPr>
            <a:r>
              <a:rPr lang="da-DK" sz="2000" dirty="0"/>
              <a:t>Tilladelser: DN som </a:t>
            </a:r>
            <a:r>
              <a:rPr lang="da-DK" sz="2000" dirty="0" err="1"/>
              <a:t>klageberretiget</a:t>
            </a:r>
            <a:r>
              <a:rPr lang="da-DK" sz="2000" dirty="0"/>
              <a:t> </a:t>
            </a:r>
          </a:p>
          <a:p>
            <a:pPr marL="522900">
              <a:spcBef>
                <a:spcPts val="0"/>
              </a:spcBef>
              <a:buFont typeface="Arial" panose="020B0604020202020204" pitchFamily="34" charset="0"/>
              <a:buChar char="•"/>
            </a:pPr>
            <a:r>
              <a:rPr lang="da-DK" sz="2000" dirty="0"/>
              <a:t>Fredninger: Rejsning af og høringspart i fredningssager. </a:t>
            </a:r>
          </a:p>
          <a:p>
            <a:pPr marL="522900">
              <a:spcBef>
                <a:spcPts val="0"/>
              </a:spcBef>
              <a:buFont typeface="Arial" panose="020B0604020202020204" pitchFamily="34" charset="0"/>
              <a:buChar char="•"/>
            </a:pPr>
            <a:r>
              <a:rPr lang="da-DK" sz="2000" dirty="0"/>
              <a:t>Dialog med Fredericia Kommunes forvaltning</a:t>
            </a:r>
          </a:p>
          <a:p>
            <a:pPr marL="522900">
              <a:spcBef>
                <a:spcPts val="0"/>
              </a:spcBef>
              <a:buFont typeface="Arial" panose="020B0604020202020204" pitchFamily="34" charset="0"/>
              <a:buChar char="•"/>
            </a:pPr>
            <a:r>
              <a:rPr lang="da-DK" sz="2000" dirty="0"/>
              <a:t>Læserbreve</a:t>
            </a:r>
          </a:p>
          <a:p>
            <a:pPr marL="522900">
              <a:spcBef>
                <a:spcPts val="0"/>
              </a:spcBef>
              <a:buFont typeface="Arial" panose="020B0604020202020204" pitchFamily="34" charset="0"/>
              <a:buChar char="•"/>
            </a:pPr>
            <a:r>
              <a:rPr lang="da-DK" sz="2000" dirty="0"/>
              <a:t>Kontakt til pressen</a:t>
            </a:r>
          </a:p>
          <a:p>
            <a:pPr marL="522900">
              <a:spcBef>
                <a:spcPts val="0"/>
              </a:spcBef>
              <a:buFont typeface="Arial" panose="020B0604020202020204" pitchFamily="34" charset="0"/>
              <a:buChar char="•"/>
            </a:pPr>
            <a:r>
              <a:rPr lang="da-DK" sz="2000" dirty="0"/>
              <a:t>Dialog med byråd/udvalg</a:t>
            </a:r>
          </a:p>
          <a:p>
            <a:pPr marL="522900">
              <a:spcBef>
                <a:spcPts val="0"/>
              </a:spcBef>
              <a:buFont typeface="Arial" panose="020B0604020202020204" pitchFamily="34" charset="0"/>
              <a:buChar char="•"/>
            </a:pPr>
            <a:endParaRPr lang="da-DK" sz="2000" dirty="0"/>
          </a:p>
          <a:p>
            <a:pPr marL="522900">
              <a:spcBef>
                <a:spcPts val="0"/>
              </a:spcBef>
              <a:buFont typeface="Arial" panose="020B0604020202020204" pitchFamily="34" charset="0"/>
              <a:buChar char="•"/>
            </a:pPr>
            <a:r>
              <a:rPr lang="da-DK" sz="2000" dirty="0"/>
              <a:t>Egne initiativer: arrangementer, deltagelse i Naturparkrådet m.m.</a:t>
            </a:r>
          </a:p>
        </p:txBody>
      </p:sp>
      <p:pic>
        <p:nvPicPr>
          <p:cNvPr id="8197" name="Picture 4" descr="COLOURBOX4644005"/>
          <p:cNvPicPr>
            <a:picLocks noChangeAspect="1" noChangeArrowheads="1"/>
          </p:cNvPicPr>
          <p:nvPr/>
        </p:nvPicPr>
        <p:blipFill>
          <a:blip r:embed="rId2">
            <a:extLst>
              <a:ext uri="{28A0092B-C50C-407E-A947-70E740481C1C}">
                <a14:useLocalDpi xmlns:a14="http://schemas.microsoft.com/office/drawing/2010/main" val="0"/>
              </a:ext>
            </a:extLst>
          </a:blip>
          <a:srcRect t="3519" b="1779"/>
          <a:stretch>
            <a:fillRect/>
          </a:stretch>
        </p:blipFill>
        <p:spPr bwMode="auto">
          <a:xfrm>
            <a:off x="7100889" y="1943546"/>
            <a:ext cx="2735262"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bwMode="auto">
          <a:xfrm>
            <a:off x="855677" y="6308521"/>
            <a:ext cx="632341" cy="301829"/>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800" b="0" i="0" u="none" strike="noStrike" cap="none" normalizeH="0" baseline="0" dirty="0">
              <a:ln>
                <a:noFill/>
              </a:ln>
              <a:solidFill>
                <a:schemeClr val="tx1"/>
              </a:solidFill>
              <a:effectLst/>
              <a:latin typeface="Georgia" pitchFamily="18" charset="0"/>
            </a:endParaRPr>
          </a:p>
        </p:txBody>
      </p:sp>
    </p:spTree>
    <p:extLst>
      <p:ext uri="{BB962C8B-B14F-4D97-AF65-F5344CB8AC3E}">
        <p14:creationId xmlns:p14="http://schemas.microsoft.com/office/powerpoint/2010/main" val="428890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C0A42-D3EF-7ABB-1B1D-4AB13EB333E4}"/>
            </a:ext>
          </a:extLst>
        </p:cNvPr>
        <p:cNvGrpSpPr/>
        <p:nvPr/>
      </p:nvGrpSpPr>
      <p:grpSpPr>
        <a:xfrm>
          <a:off x="0" y="0"/>
          <a:ext cx="0" cy="0"/>
          <a:chOff x="0" y="0"/>
          <a:chExt cx="0" cy="0"/>
        </a:xfrm>
      </p:grpSpPr>
      <p:sp>
        <p:nvSpPr>
          <p:cNvPr id="8194" name="Titel 1">
            <a:extLst>
              <a:ext uri="{FF2B5EF4-FFF2-40B4-BE49-F238E27FC236}">
                <a16:creationId xmlns:a16="http://schemas.microsoft.com/office/drawing/2014/main" id="{1C991594-261D-767C-C66C-C9BE3E7FDB29}"/>
              </a:ext>
            </a:extLst>
          </p:cNvPr>
          <p:cNvSpPr>
            <a:spLocks noGrp="1"/>
          </p:cNvSpPr>
          <p:nvPr>
            <p:ph type="title"/>
          </p:nvPr>
        </p:nvSpPr>
        <p:spPr>
          <a:xfrm>
            <a:off x="768096" y="333375"/>
            <a:ext cx="9068055" cy="852488"/>
          </a:xfrm>
        </p:spPr>
        <p:txBody>
          <a:bodyPr/>
          <a:lstStyle/>
          <a:p>
            <a:r>
              <a:rPr lang="da-DK" dirty="0"/>
              <a:t>Trelde Skov - fredningssag - opdatering</a:t>
            </a:r>
            <a:br>
              <a:rPr lang="da-DK" sz="2800" dirty="0"/>
            </a:br>
            <a:endParaRPr lang="da-DK" altLang="da-DK" dirty="0"/>
          </a:p>
        </p:txBody>
      </p:sp>
      <p:sp>
        <p:nvSpPr>
          <p:cNvPr id="8195" name="Pladsholder til indhold 2">
            <a:extLst>
              <a:ext uri="{FF2B5EF4-FFF2-40B4-BE49-F238E27FC236}">
                <a16:creationId xmlns:a16="http://schemas.microsoft.com/office/drawing/2014/main" id="{BE3FF1A6-ED3F-09AB-836B-FB7569A8737D}"/>
              </a:ext>
            </a:extLst>
          </p:cNvPr>
          <p:cNvSpPr>
            <a:spLocks noGrp="1"/>
          </p:cNvSpPr>
          <p:nvPr>
            <p:ph idx="1"/>
          </p:nvPr>
        </p:nvSpPr>
        <p:spPr>
          <a:xfrm>
            <a:off x="768096" y="1481328"/>
            <a:ext cx="10056658" cy="4971861"/>
          </a:xfrm>
        </p:spPr>
        <p:txBody>
          <a:bodyPr/>
          <a:lstStyle/>
          <a:p>
            <a:pPr marL="0" indent="0"/>
            <a:r>
              <a:rPr lang="da-DK" dirty="0"/>
              <a:t>Fredningsnævnet for Sydjylland, Nordlig del, modtog den 26. april 2019 et forslag fra Danmarks Naturfredningsforening og Fredericia Kommune om fredning af </a:t>
            </a:r>
            <a:r>
              <a:rPr lang="da-DK" dirty="0" err="1"/>
              <a:t>Treldeskovene</a:t>
            </a:r>
            <a:r>
              <a:rPr lang="da-DK" dirty="0"/>
              <a:t>. </a:t>
            </a:r>
          </a:p>
          <a:p>
            <a:pPr marL="0" indent="0"/>
            <a:r>
              <a:rPr lang="da-DK" dirty="0"/>
              <a:t>Formålet med fredningen at </a:t>
            </a:r>
          </a:p>
          <a:p>
            <a:pPr marL="285750" indent="-285750">
              <a:buFont typeface="Arial" panose="020B0604020202020204" pitchFamily="34" charset="0"/>
              <a:buChar char="•"/>
            </a:pPr>
            <a:r>
              <a:rPr lang="da-DK" dirty="0"/>
              <a:t>bevare og forbedre områdets naturværdier, herunder levemulighederne for plante- og dyreliv, sikre og udvikle gunstige forhold særligt for arter tilknyttet gammel løvskov, medvirke til at sikre Danmarks internationale traktatmæssige forpligtelser med hensyn til at beskytte naturtyper og arter, sikre fri dynamik på kyststrækningen mellem Hyby Fælled og Trelde Næs, sikre områdets geologiske værdier, sikre og forbedre offentlighedens adgang og områdets rekreative kvaliteter, formidle de naturmæssige og kulturhistoriske værdier tilknyttet området og brugen heraf.</a:t>
            </a:r>
          </a:p>
          <a:p>
            <a:pPr marL="285750" indent="-285750">
              <a:buFont typeface="Arial" panose="020B0604020202020204" pitchFamily="34" charset="0"/>
              <a:buChar char="•"/>
            </a:pPr>
            <a:r>
              <a:rPr lang="da-DK" dirty="0"/>
              <a:t>Fredningsforslaget ligger nu i Natur- og Fødevareklagenævnet. Der forventes endelig afgørelse i første kvartal 2025. </a:t>
            </a:r>
          </a:p>
        </p:txBody>
      </p:sp>
    </p:spTree>
    <p:extLst>
      <p:ext uri="{BB962C8B-B14F-4D97-AF65-F5344CB8AC3E}">
        <p14:creationId xmlns:p14="http://schemas.microsoft.com/office/powerpoint/2010/main" val="295836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768096" y="333375"/>
            <a:ext cx="9068055" cy="852488"/>
          </a:xfrm>
        </p:spPr>
        <p:txBody>
          <a:bodyPr/>
          <a:lstStyle/>
          <a:p>
            <a:r>
              <a:rPr lang="da-DK" dirty="0"/>
              <a:t>Trelde Skov - fredningssag - opdatering</a:t>
            </a:r>
            <a:br>
              <a:rPr lang="da-DK" sz="2800" dirty="0"/>
            </a:br>
            <a:endParaRPr lang="da-DK" altLang="da-DK" dirty="0"/>
          </a:p>
        </p:txBody>
      </p:sp>
      <p:pic>
        <p:nvPicPr>
          <p:cNvPr id="5" name="Billede 4">
            <a:extLst>
              <a:ext uri="{FF2B5EF4-FFF2-40B4-BE49-F238E27FC236}">
                <a16:creationId xmlns:a16="http://schemas.microsoft.com/office/drawing/2014/main" id="{4FBEDB6D-856C-9F2B-2514-40358EF43A26}"/>
              </a:ext>
            </a:extLst>
          </p:cNvPr>
          <p:cNvPicPr>
            <a:picLocks noChangeAspect="1"/>
          </p:cNvPicPr>
          <p:nvPr/>
        </p:nvPicPr>
        <p:blipFill>
          <a:blip r:embed="rId2"/>
          <a:stretch>
            <a:fillRect/>
          </a:stretch>
        </p:blipFill>
        <p:spPr>
          <a:xfrm>
            <a:off x="726810" y="966651"/>
            <a:ext cx="6618995" cy="5648835"/>
          </a:xfrm>
          <a:prstGeom prst="rect">
            <a:avLst/>
          </a:prstGeom>
        </p:spPr>
      </p:pic>
    </p:spTree>
    <p:extLst>
      <p:ext uri="{BB962C8B-B14F-4D97-AF65-F5344CB8AC3E}">
        <p14:creationId xmlns:p14="http://schemas.microsoft.com/office/powerpoint/2010/main" val="793681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1" y="-28295"/>
            <a:ext cx="12192000" cy="2861691"/>
          </a:xfrm>
          <a:prstGeom prst="rect">
            <a:avLst/>
          </a:prstGeom>
        </p:spPr>
      </p:pic>
      <p:sp>
        <p:nvSpPr>
          <p:cNvPr id="6" name="Pladsholder til tekst 5"/>
          <p:cNvSpPr>
            <a:spLocks noGrp="1"/>
          </p:cNvSpPr>
          <p:nvPr>
            <p:ph type="body" sz="quarter" idx="11"/>
          </p:nvPr>
        </p:nvSpPr>
        <p:spPr>
          <a:xfrm>
            <a:off x="320040" y="320040"/>
            <a:ext cx="7141463" cy="1446616"/>
          </a:xfrm>
        </p:spPr>
        <p:txBody>
          <a:bodyPr/>
          <a:lstStyle/>
          <a:p>
            <a:endParaRPr lang="da-DK" sz="7200" dirty="0"/>
          </a:p>
          <a:p>
            <a:endParaRPr lang="da-DK" sz="7200" dirty="0"/>
          </a:p>
          <a:p>
            <a:endParaRPr lang="da-DK" sz="7200" dirty="0"/>
          </a:p>
          <a:p>
            <a:endParaRPr lang="da-DK" sz="7200" dirty="0"/>
          </a:p>
          <a:p>
            <a:endParaRPr lang="da-DK" sz="7200" dirty="0"/>
          </a:p>
          <a:p>
            <a:endParaRPr lang="da-DK" sz="7200" dirty="0">
              <a:latin typeface="Calibri" panose="020F0502020204030204" pitchFamily="34" charset="0"/>
            </a:endParaRPr>
          </a:p>
        </p:txBody>
      </p:sp>
      <p:sp>
        <p:nvSpPr>
          <p:cNvPr id="2" name="Titel 1"/>
          <p:cNvSpPr>
            <a:spLocks noGrp="1"/>
          </p:cNvSpPr>
          <p:nvPr>
            <p:ph type="ctrTitle" idx="4294967295"/>
          </p:nvPr>
        </p:nvSpPr>
        <p:spPr>
          <a:xfrm>
            <a:off x="1217882" y="3218498"/>
            <a:ext cx="10614025" cy="2560510"/>
          </a:xfrm>
        </p:spPr>
        <p:txBody>
          <a:bodyPr/>
          <a:lstStyle/>
          <a:p>
            <a:br>
              <a:rPr lang="da-DK" sz="4400" dirty="0">
                <a:solidFill>
                  <a:schemeClr val="bg1"/>
                </a:solidFill>
                <a:latin typeface="Calibri" panose="020F0502020204030204" pitchFamily="34" charset="0"/>
              </a:rPr>
            </a:br>
            <a:r>
              <a:rPr lang="da-DK" sz="4400" dirty="0">
                <a:solidFill>
                  <a:schemeClr val="bg1"/>
                </a:solidFill>
                <a:latin typeface="Calibri" panose="020F0502020204030204" pitchFamily="34" charset="0"/>
              </a:rPr>
              <a:t>Spørgsmål ?</a:t>
            </a:r>
            <a:br>
              <a:rPr lang="da-DK" sz="4400" dirty="0">
                <a:solidFill>
                  <a:schemeClr val="bg1"/>
                </a:solidFill>
                <a:latin typeface="Calibri" panose="020F0502020204030204" pitchFamily="34" charset="0"/>
              </a:rPr>
            </a:br>
            <a:endParaRPr lang="da-DK" sz="7200" dirty="0">
              <a:solidFill>
                <a:schemeClr val="bg1"/>
              </a:solidFill>
            </a:endParaRPr>
          </a:p>
        </p:txBody>
      </p:sp>
      <p:pic>
        <p:nvPicPr>
          <p:cNvPr id="4" name="Billede 3"/>
          <p:cNvPicPr>
            <a:picLocks noChangeAspect="1"/>
          </p:cNvPicPr>
          <p:nvPr/>
        </p:nvPicPr>
        <p:blipFill>
          <a:blip r:embed="rId3"/>
          <a:stretch>
            <a:fillRect/>
          </a:stretch>
        </p:blipFill>
        <p:spPr>
          <a:xfrm>
            <a:off x="10532569" y="-28295"/>
            <a:ext cx="1659431" cy="1326743"/>
          </a:xfrm>
          <a:prstGeom prst="rect">
            <a:avLst/>
          </a:prstGeom>
        </p:spPr>
      </p:pic>
      <p:sp>
        <p:nvSpPr>
          <p:cNvPr id="5" name="Pladsholder til slidenummer 4"/>
          <p:cNvSpPr>
            <a:spLocks noGrp="1"/>
          </p:cNvSpPr>
          <p:nvPr>
            <p:ph type="sldNum" sz="quarter" idx="16"/>
          </p:nvPr>
        </p:nvSpPr>
        <p:spPr/>
        <p:txBody>
          <a:bodyPr/>
          <a:lstStyle/>
          <a:p>
            <a:fld id="{E045A374-9DF9-4E6C-9DCF-6FA1A3A60D84}" type="slidenum">
              <a:rPr lang="da-DK" altLang="da-DK" smtClean="0"/>
              <a:pPr/>
              <a:t>7</a:t>
            </a:fld>
            <a:endParaRPr lang="da-DK" altLang="da-DK" dirty="0"/>
          </a:p>
        </p:txBody>
      </p:sp>
    </p:spTree>
    <p:extLst>
      <p:ext uri="{BB962C8B-B14F-4D97-AF65-F5344CB8AC3E}">
        <p14:creationId xmlns:p14="http://schemas.microsoft.com/office/powerpoint/2010/main" val="398315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7A34-11FF-25DF-6FCB-0E218BE06AD1}"/>
            </a:ext>
          </a:extLst>
        </p:cNvPr>
        <p:cNvGrpSpPr/>
        <p:nvPr/>
      </p:nvGrpSpPr>
      <p:grpSpPr>
        <a:xfrm>
          <a:off x="0" y="0"/>
          <a:ext cx="0" cy="0"/>
          <a:chOff x="0" y="0"/>
          <a:chExt cx="0" cy="0"/>
        </a:xfrm>
      </p:grpSpPr>
      <p:pic>
        <p:nvPicPr>
          <p:cNvPr id="3" name="Billede 2">
            <a:extLst>
              <a:ext uri="{FF2B5EF4-FFF2-40B4-BE49-F238E27FC236}">
                <a16:creationId xmlns:a16="http://schemas.microsoft.com/office/drawing/2014/main" id="{578F960A-182D-F109-218D-93D5D0BA8690}"/>
              </a:ext>
            </a:extLst>
          </p:cNvPr>
          <p:cNvPicPr>
            <a:picLocks noChangeAspect="1"/>
          </p:cNvPicPr>
          <p:nvPr/>
        </p:nvPicPr>
        <p:blipFill>
          <a:blip r:embed="rId2"/>
          <a:stretch>
            <a:fillRect/>
          </a:stretch>
        </p:blipFill>
        <p:spPr>
          <a:xfrm>
            <a:off x="1" y="-28295"/>
            <a:ext cx="12192000" cy="2861691"/>
          </a:xfrm>
          <a:prstGeom prst="rect">
            <a:avLst/>
          </a:prstGeom>
        </p:spPr>
      </p:pic>
      <p:sp>
        <p:nvSpPr>
          <p:cNvPr id="6" name="Pladsholder til tekst 5">
            <a:extLst>
              <a:ext uri="{FF2B5EF4-FFF2-40B4-BE49-F238E27FC236}">
                <a16:creationId xmlns:a16="http://schemas.microsoft.com/office/drawing/2014/main" id="{F7707446-4756-E3B8-6A88-52635223DBBC}"/>
              </a:ext>
            </a:extLst>
          </p:cNvPr>
          <p:cNvSpPr>
            <a:spLocks noGrp="1"/>
          </p:cNvSpPr>
          <p:nvPr>
            <p:ph type="body" sz="quarter" idx="11"/>
          </p:nvPr>
        </p:nvSpPr>
        <p:spPr>
          <a:xfrm>
            <a:off x="320040" y="320040"/>
            <a:ext cx="7141463" cy="1446616"/>
          </a:xfrm>
        </p:spPr>
        <p:txBody>
          <a:bodyPr/>
          <a:lstStyle/>
          <a:p>
            <a:endParaRPr lang="da-DK" sz="7200" dirty="0"/>
          </a:p>
          <a:p>
            <a:endParaRPr lang="da-DK" sz="7200" dirty="0"/>
          </a:p>
          <a:p>
            <a:endParaRPr lang="da-DK" sz="7200" dirty="0"/>
          </a:p>
          <a:p>
            <a:endParaRPr lang="da-DK" sz="7200" dirty="0"/>
          </a:p>
          <a:p>
            <a:endParaRPr lang="da-DK" sz="7200" dirty="0"/>
          </a:p>
          <a:p>
            <a:endParaRPr lang="da-DK" sz="7200" dirty="0">
              <a:latin typeface="Calibri" panose="020F0502020204030204" pitchFamily="34" charset="0"/>
            </a:endParaRPr>
          </a:p>
        </p:txBody>
      </p:sp>
      <p:sp>
        <p:nvSpPr>
          <p:cNvPr id="2" name="Titel 1">
            <a:extLst>
              <a:ext uri="{FF2B5EF4-FFF2-40B4-BE49-F238E27FC236}">
                <a16:creationId xmlns:a16="http://schemas.microsoft.com/office/drawing/2014/main" id="{507C8E59-9AF9-8D90-8EB2-E1A5F75FC0A0}"/>
              </a:ext>
            </a:extLst>
          </p:cNvPr>
          <p:cNvSpPr>
            <a:spLocks noGrp="1"/>
          </p:cNvSpPr>
          <p:nvPr>
            <p:ph type="ctrTitle" idx="4294967295"/>
          </p:nvPr>
        </p:nvSpPr>
        <p:spPr>
          <a:xfrm>
            <a:off x="1217882" y="3218498"/>
            <a:ext cx="10614025" cy="2560510"/>
          </a:xfrm>
        </p:spPr>
        <p:txBody>
          <a:bodyPr/>
          <a:lstStyle/>
          <a:p>
            <a:br>
              <a:rPr lang="da-DK" sz="4400" dirty="0">
                <a:solidFill>
                  <a:schemeClr val="bg1"/>
                </a:solidFill>
                <a:latin typeface="Calibri" panose="020F0502020204030204" pitchFamily="34" charset="0"/>
              </a:rPr>
            </a:br>
            <a:r>
              <a:rPr lang="da-DK" sz="4400" dirty="0">
                <a:solidFill>
                  <a:schemeClr val="bg1"/>
                </a:solidFill>
                <a:latin typeface="Calibri" panose="020F0502020204030204" pitchFamily="34" charset="0"/>
              </a:rPr>
              <a:t>Velkommen til Niels Ole Præstbro </a:t>
            </a:r>
            <a:r>
              <a:rPr lang="da-DK" sz="4400">
                <a:solidFill>
                  <a:schemeClr val="bg1"/>
                </a:solidFill>
                <a:latin typeface="Calibri" panose="020F0502020204030204" pitchFamily="34" charset="0"/>
              </a:rPr>
              <a:t>– </a:t>
            </a:r>
            <a:br>
              <a:rPr lang="da-DK" sz="4400">
                <a:solidFill>
                  <a:schemeClr val="bg1"/>
                </a:solidFill>
                <a:latin typeface="Calibri" panose="020F0502020204030204" pitchFamily="34" charset="0"/>
              </a:rPr>
            </a:br>
            <a:r>
              <a:rPr lang="da-DK" sz="4400">
                <a:solidFill>
                  <a:schemeClr val="bg1"/>
                </a:solidFill>
                <a:latin typeface="Calibri" panose="020F0502020204030204" pitchFamily="34" charset="0"/>
              </a:rPr>
              <a:t>Naturpark Lillebælt</a:t>
            </a:r>
            <a:br>
              <a:rPr lang="da-DK" sz="4400" dirty="0">
                <a:solidFill>
                  <a:schemeClr val="bg1"/>
                </a:solidFill>
                <a:latin typeface="Calibri" panose="020F0502020204030204" pitchFamily="34" charset="0"/>
              </a:rPr>
            </a:br>
            <a:endParaRPr lang="da-DK" sz="7200" dirty="0">
              <a:solidFill>
                <a:schemeClr val="bg1"/>
              </a:solidFill>
            </a:endParaRPr>
          </a:p>
        </p:txBody>
      </p:sp>
      <p:pic>
        <p:nvPicPr>
          <p:cNvPr id="4" name="Billede 3">
            <a:extLst>
              <a:ext uri="{FF2B5EF4-FFF2-40B4-BE49-F238E27FC236}">
                <a16:creationId xmlns:a16="http://schemas.microsoft.com/office/drawing/2014/main" id="{D5D72162-E0D2-2DAC-6348-21E666F9770A}"/>
              </a:ext>
            </a:extLst>
          </p:cNvPr>
          <p:cNvPicPr>
            <a:picLocks noChangeAspect="1"/>
          </p:cNvPicPr>
          <p:nvPr/>
        </p:nvPicPr>
        <p:blipFill>
          <a:blip r:embed="rId3"/>
          <a:stretch>
            <a:fillRect/>
          </a:stretch>
        </p:blipFill>
        <p:spPr>
          <a:xfrm>
            <a:off x="10532569" y="-28295"/>
            <a:ext cx="1659431" cy="1326743"/>
          </a:xfrm>
          <a:prstGeom prst="rect">
            <a:avLst/>
          </a:prstGeom>
        </p:spPr>
      </p:pic>
      <p:sp>
        <p:nvSpPr>
          <p:cNvPr id="5" name="Pladsholder til slidenummer 4">
            <a:extLst>
              <a:ext uri="{FF2B5EF4-FFF2-40B4-BE49-F238E27FC236}">
                <a16:creationId xmlns:a16="http://schemas.microsoft.com/office/drawing/2014/main" id="{8FDA4440-07CC-3372-4BFF-494526E0E510}"/>
              </a:ext>
            </a:extLst>
          </p:cNvPr>
          <p:cNvSpPr>
            <a:spLocks noGrp="1"/>
          </p:cNvSpPr>
          <p:nvPr>
            <p:ph type="sldNum" sz="quarter" idx="16"/>
          </p:nvPr>
        </p:nvSpPr>
        <p:spPr/>
        <p:txBody>
          <a:bodyPr/>
          <a:lstStyle/>
          <a:p>
            <a:fld id="{E045A374-9DF9-4E6C-9DCF-6FA1A3A60D84}" type="slidenum">
              <a:rPr lang="da-DK" altLang="da-DK" smtClean="0"/>
              <a:pPr/>
              <a:t>8</a:t>
            </a:fld>
            <a:endParaRPr lang="da-DK" altLang="da-DK" dirty="0"/>
          </a:p>
        </p:txBody>
      </p:sp>
    </p:spTree>
    <p:extLst>
      <p:ext uri="{BB962C8B-B14F-4D97-AF65-F5344CB8AC3E}">
        <p14:creationId xmlns:p14="http://schemas.microsoft.com/office/powerpoint/2010/main" val="1145799716"/>
      </p:ext>
    </p:extLst>
  </p:cSld>
  <p:clrMapOvr>
    <a:masterClrMapping/>
  </p:clrMapOvr>
</p:sld>
</file>

<file path=ppt/theme/theme1.xml><?xml version="1.0" encoding="utf-8"?>
<a:theme xmlns:a="http://schemas.openxmlformats.org/drawingml/2006/main" name="Naturstyrelsen">
  <a:themeElements>
    <a:clrScheme name="Naturstyrelsen 1">
      <a:dk1>
        <a:srgbClr val="000000"/>
      </a:dk1>
      <a:lt1>
        <a:srgbClr val="FFFFFF"/>
      </a:lt1>
      <a:dk2>
        <a:srgbClr val="F59D24"/>
      </a:dk2>
      <a:lt2>
        <a:srgbClr val="36767E"/>
      </a:lt2>
      <a:accent1>
        <a:srgbClr val="005E5C"/>
      </a:accent1>
      <a:accent2>
        <a:srgbClr val="42B38E"/>
      </a:accent2>
      <a:accent3>
        <a:srgbClr val="FFFFFF"/>
      </a:accent3>
      <a:accent4>
        <a:srgbClr val="000000"/>
      </a:accent4>
      <a:accent5>
        <a:srgbClr val="AAB6B5"/>
      </a:accent5>
      <a:accent6>
        <a:srgbClr val="3BA280"/>
      </a:accent6>
      <a:hlink>
        <a:srgbClr val="8BCBB7"/>
      </a:hlink>
      <a:folHlink>
        <a:srgbClr val="003127"/>
      </a:folHlink>
    </a:clrScheme>
    <a:fontScheme name="Naturstyrelsen">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8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8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Naturstyrelsen 1">
        <a:dk1>
          <a:srgbClr val="000000"/>
        </a:dk1>
        <a:lt1>
          <a:srgbClr val="FFFFFF"/>
        </a:lt1>
        <a:dk2>
          <a:srgbClr val="F59D24"/>
        </a:dk2>
        <a:lt2>
          <a:srgbClr val="36767E"/>
        </a:lt2>
        <a:accent1>
          <a:srgbClr val="005E5C"/>
        </a:accent1>
        <a:accent2>
          <a:srgbClr val="42B38E"/>
        </a:accent2>
        <a:accent3>
          <a:srgbClr val="FFFFFF"/>
        </a:accent3>
        <a:accent4>
          <a:srgbClr val="000000"/>
        </a:accent4>
        <a:accent5>
          <a:srgbClr val="AAB6B5"/>
        </a:accent5>
        <a:accent6>
          <a:srgbClr val="3BA280"/>
        </a:accent6>
        <a:hlink>
          <a:srgbClr val="8BCBB7"/>
        </a:hlink>
        <a:folHlink>
          <a:srgbClr val="00312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aturstyrelsen">
  <a:themeElements>
    <a:clrScheme name="Naturstyrelsen 1">
      <a:dk1>
        <a:srgbClr val="000000"/>
      </a:dk1>
      <a:lt1>
        <a:srgbClr val="FFFFFF"/>
      </a:lt1>
      <a:dk2>
        <a:srgbClr val="F59D24"/>
      </a:dk2>
      <a:lt2>
        <a:srgbClr val="36767E"/>
      </a:lt2>
      <a:accent1>
        <a:srgbClr val="005E5C"/>
      </a:accent1>
      <a:accent2>
        <a:srgbClr val="42B38E"/>
      </a:accent2>
      <a:accent3>
        <a:srgbClr val="FFFFFF"/>
      </a:accent3>
      <a:accent4>
        <a:srgbClr val="000000"/>
      </a:accent4>
      <a:accent5>
        <a:srgbClr val="AAB6B5"/>
      </a:accent5>
      <a:accent6>
        <a:srgbClr val="3BA280"/>
      </a:accent6>
      <a:hlink>
        <a:srgbClr val="8BCBB7"/>
      </a:hlink>
      <a:folHlink>
        <a:srgbClr val="003127"/>
      </a:folHlink>
    </a:clrScheme>
    <a:fontScheme name="Naturstyrelsen">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8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8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Naturstyrelsen 1">
        <a:dk1>
          <a:srgbClr val="000000"/>
        </a:dk1>
        <a:lt1>
          <a:srgbClr val="FFFFFF"/>
        </a:lt1>
        <a:dk2>
          <a:srgbClr val="F59D24"/>
        </a:dk2>
        <a:lt2>
          <a:srgbClr val="36767E"/>
        </a:lt2>
        <a:accent1>
          <a:srgbClr val="005E5C"/>
        </a:accent1>
        <a:accent2>
          <a:srgbClr val="42B38E"/>
        </a:accent2>
        <a:accent3>
          <a:srgbClr val="FFFFFF"/>
        </a:accent3>
        <a:accent4>
          <a:srgbClr val="000000"/>
        </a:accent4>
        <a:accent5>
          <a:srgbClr val="AAB6B5"/>
        </a:accent5>
        <a:accent6>
          <a:srgbClr val="3BA280"/>
        </a:accent6>
        <a:hlink>
          <a:srgbClr val="8BCBB7"/>
        </a:hlink>
        <a:folHlink>
          <a:srgbClr val="00312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aturstyrelsen">
  <a:themeElements>
    <a:clrScheme name="Naturstyrelsen 1">
      <a:dk1>
        <a:srgbClr val="000000"/>
      </a:dk1>
      <a:lt1>
        <a:srgbClr val="FFFFFF"/>
      </a:lt1>
      <a:dk2>
        <a:srgbClr val="F59D24"/>
      </a:dk2>
      <a:lt2>
        <a:srgbClr val="36767E"/>
      </a:lt2>
      <a:accent1>
        <a:srgbClr val="005E5C"/>
      </a:accent1>
      <a:accent2>
        <a:srgbClr val="42B38E"/>
      </a:accent2>
      <a:accent3>
        <a:srgbClr val="FFFFFF"/>
      </a:accent3>
      <a:accent4>
        <a:srgbClr val="000000"/>
      </a:accent4>
      <a:accent5>
        <a:srgbClr val="AAB6B5"/>
      </a:accent5>
      <a:accent6>
        <a:srgbClr val="3BA280"/>
      </a:accent6>
      <a:hlink>
        <a:srgbClr val="8BCBB7"/>
      </a:hlink>
      <a:folHlink>
        <a:srgbClr val="003127"/>
      </a:folHlink>
    </a:clrScheme>
    <a:fontScheme name="Naturstyrelsen">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8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8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Naturstyrelsen 1">
        <a:dk1>
          <a:srgbClr val="000000"/>
        </a:dk1>
        <a:lt1>
          <a:srgbClr val="FFFFFF"/>
        </a:lt1>
        <a:dk2>
          <a:srgbClr val="F59D24"/>
        </a:dk2>
        <a:lt2>
          <a:srgbClr val="36767E"/>
        </a:lt2>
        <a:accent1>
          <a:srgbClr val="005E5C"/>
        </a:accent1>
        <a:accent2>
          <a:srgbClr val="42B38E"/>
        </a:accent2>
        <a:accent3>
          <a:srgbClr val="FFFFFF"/>
        </a:accent3>
        <a:accent4>
          <a:srgbClr val="000000"/>
        </a:accent4>
        <a:accent5>
          <a:srgbClr val="AAB6B5"/>
        </a:accent5>
        <a:accent6>
          <a:srgbClr val="3BA280"/>
        </a:accent6>
        <a:hlink>
          <a:srgbClr val="8BCBB7"/>
        </a:hlink>
        <a:folHlink>
          <a:srgbClr val="00312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aturstyrelsen">
  <a:themeElements>
    <a:clrScheme name="Naturstyrelsen 1">
      <a:dk1>
        <a:srgbClr val="000000"/>
      </a:dk1>
      <a:lt1>
        <a:srgbClr val="FFFFFF"/>
      </a:lt1>
      <a:dk2>
        <a:srgbClr val="F59D24"/>
      </a:dk2>
      <a:lt2>
        <a:srgbClr val="36767E"/>
      </a:lt2>
      <a:accent1>
        <a:srgbClr val="005E5C"/>
      </a:accent1>
      <a:accent2>
        <a:srgbClr val="42B38E"/>
      </a:accent2>
      <a:accent3>
        <a:srgbClr val="FFFFFF"/>
      </a:accent3>
      <a:accent4>
        <a:srgbClr val="000000"/>
      </a:accent4>
      <a:accent5>
        <a:srgbClr val="AAB6B5"/>
      </a:accent5>
      <a:accent6>
        <a:srgbClr val="3BA280"/>
      </a:accent6>
      <a:hlink>
        <a:srgbClr val="8BCBB7"/>
      </a:hlink>
      <a:folHlink>
        <a:srgbClr val="003127"/>
      </a:folHlink>
    </a:clrScheme>
    <a:fontScheme name="Naturstyrelsen">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8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8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Naturstyrelsen 1">
        <a:dk1>
          <a:srgbClr val="000000"/>
        </a:dk1>
        <a:lt1>
          <a:srgbClr val="FFFFFF"/>
        </a:lt1>
        <a:dk2>
          <a:srgbClr val="F59D24"/>
        </a:dk2>
        <a:lt2>
          <a:srgbClr val="36767E"/>
        </a:lt2>
        <a:accent1>
          <a:srgbClr val="005E5C"/>
        </a:accent1>
        <a:accent2>
          <a:srgbClr val="42B38E"/>
        </a:accent2>
        <a:accent3>
          <a:srgbClr val="FFFFFF"/>
        </a:accent3>
        <a:accent4>
          <a:srgbClr val="000000"/>
        </a:accent4>
        <a:accent5>
          <a:srgbClr val="AAB6B5"/>
        </a:accent5>
        <a:accent6>
          <a:srgbClr val="3BA280"/>
        </a:accent6>
        <a:hlink>
          <a:srgbClr val="8BCBB7"/>
        </a:hlink>
        <a:folHlink>
          <a:srgbClr val="00312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aturstyrelsen">
  <a:themeElements>
    <a:clrScheme name="Naturstyrelsen 1">
      <a:dk1>
        <a:srgbClr val="000000"/>
      </a:dk1>
      <a:lt1>
        <a:srgbClr val="FFFFFF"/>
      </a:lt1>
      <a:dk2>
        <a:srgbClr val="F59D24"/>
      </a:dk2>
      <a:lt2>
        <a:srgbClr val="36767E"/>
      </a:lt2>
      <a:accent1>
        <a:srgbClr val="005E5C"/>
      </a:accent1>
      <a:accent2>
        <a:srgbClr val="42B38E"/>
      </a:accent2>
      <a:accent3>
        <a:srgbClr val="FFFFFF"/>
      </a:accent3>
      <a:accent4>
        <a:srgbClr val="000000"/>
      </a:accent4>
      <a:accent5>
        <a:srgbClr val="AAB6B5"/>
      </a:accent5>
      <a:accent6>
        <a:srgbClr val="3BA280"/>
      </a:accent6>
      <a:hlink>
        <a:srgbClr val="8BCBB7"/>
      </a:hlink>
      <a:folHlink>
        <a:srgbClr val="003127"/>
      </a:folHlink>
    </a:clrScheme>
    <a:fontScheme name="Naturstyrelsen">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8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8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Naturstyrelsen 1">
        <a:dk1>
          <a:srgbClr val="000000"/>
        </a:dk1>
        <a:lt1>
          <a:srgbClr val="FFFFFF"/>
        </a:lt1>
        <a:dk2>
          <a:srgbClr val="F59D24"/>
        </a:dk2>
        <a:lt2>
          <a:srgbClr val="36767E"/>
        </a:lt2>
        <a:accent1>
          <a:srgbClr val="005E5C"/>
        </a:accent1>
        <a:accent2>
          <a:srgbClr val="42B38E"/>
        </a:accent2>
        <a:accent3>
          <a:srgbClr val="FFFFFF"/>
        </a:accent3>
        <a:accent4>
          <a:srgbClr val="000000"/>
        </a:accent4>
        <a:accent5>
          <a:srgbClr val="AAB6B5"/>
        </a:accent5>
        <a:accent6>
          <a:srgbClr val="3BA280"/>
        </a:accent6>
        <a:hlink>
          <a:srgbClr val="8BCBB7"/>
        </a:hlink>
        <a:folHlink>
          <a:srgbClr val="00312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aturstyrelsen">
  <a:themeElements>
    <a:clrScheme name="Naturstyrelsen 1">
      <a:dk1>
        <a:srgbClr val="000000"/>
      </a:dk1>
      <a:lt1>
        <a:srgbClr val="FFFFFF"/>
      </a:lt1>
      <a:dk2>
        <a:srgbClr val="F59D24"/>
      </a:dk2>
      <a:lt2>
        <a:srgbClr val="36767E"/>
      </a:lt2>
      <a:accent1>
        <a:srgbClr val="005E5C"/>
      </a:accent1>
      <a:accent2>
        <a:srgbClr val="42B38E"/>
      </a:accent2>
      <a:accent3>
        <a:srgbClr val="FFFFFF"/>
      </a:accent3>
      <a:accent4>
        <a:srgbClr val="000000"/>
      </a:accent4>
      <a:accent5>
        <a:srgbClr val="AAB6B5"/>
      </a:accent5>
      <a:accent6>
        <a:srgbClr val="3BA280"/>
      </a:accent6>
      <a:hlink>
        <a:srgbClr val="8BCBB7"/>
      </a:hlink>
      <a:folHlink>
        <a:srgbClr val="003127"/>
      </a:folHlink>
    </a:clrScheme>
    <a:fontScheme name="Naturstyrelsen">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8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8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Naturstyrelsen 1">
        <a:dk1>
          <a:srgbClr val="000000"/>
        </a:dk1>
        <a:lt1>
          <a:srgbClr val="FFFFFF"/>
        </a:lt1>
        <a:dk2>
          <a:srgbClr val="F59D24"/>
        </a:dk2>
        <a:lt2>
          <a:srgbClr val="36767E"/>
        </a:lt2>
        <a:accent1>
          <a:srgbClr val="005E5C"/>
        </a:accent1>
        <a:accent2>
          <a:srgbClr val="42B38E"/>
        </a:accent2>
        <a:accent3>
          <a:srgbClr val="FFFFFF"/>
        </a:accent3>
        <a:accent4>
          <a:srgbClr val="000000"/>
        </a:accent4>
        <a:accent5>
          <a:srgbClr val="AAB6B5"/>
        </a:accent5>
        <a:accent6>
          <a:srgbClr val="3BA280"/>
        </a:accent6>
        <a:hlink>
          <a:srgbClr val="8BCBB7"/>
        </a:hlink>
        <a:folHlink>
          <a:srgbClr val="00312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1d01351-d1fe-4fea-a7a5-d38fd25aa2a4}" enabled="0" method="" siteId="{b1d01351-d1fe-4fea-a7a5-d38fd25aa2a4}" removed="1"/>
</clbl:labelList>
</file>

<file path=docProps/app.xml><?xml version="1.0" encoding="utf-8"?>
<Properties xmlns="http://schemas.openxmlformats.org/officeDocument/2006/extended-properties" xmlns:vt="http://schemas.openxmlformats.org/officeDocument/2006/docPropsVTypes">
  <TotalTime>3147</TotalTime>
  <Words>347</Words>
  <Application>Microsoft Office PowerPoint</Application>
  <PresentationFormat>Widescreen</PresentationFormat>
  <Paragraphs>58</Paragraphs>
  <Slides>8</Slides>
  <Notes>1</Notes>
  <HiddenSlides>0</HiddenSlides>
  <MMClips>0</MMClips>
  <ScaleCrop>false</ScaleCrop>
  <HeadingPairs>
    <vt:vector size="6" baseType="variant">
      <vt:variant>
        <vt:lpstr>Benyttede skrifttyper</vt:lpstr>
      </vt:variant>
      <vt:variant>
        <vt:i4>3</vt:i4>
      </vt:variant>
      <vt:variant>
        <vt:lpstr>Tema</vt:lpstr>
      </vt:variant>
      <vt:variant>
        <vt:i4>6</vt:i4>
      </vt:variant>
      <vt:variant>
        <vt:lpstr>Slidetitler</vt:lpstr>
      </vt:variant>
      <vt:variant>
        <vt:i4>8</vt:i4>
      </vt:variant>
    </vt:vector>
  </HeadingPairs>
  <TitlesOfParts>
    <vt:vector size="17" baseType="lpstr">
      <vt:lpstr>Arial</vt:lpstr>
      <vt:lpstr>Calibri</vt:lpstr>
      <vt:lpstr>Georgia</vt:lpstr>
      <vt:lpstr>Naturstyrelsen</vt:lpstr>
      <vt:lpstr>1_Naturstyrelsen</vt:lpstr>
      <vt:lpstr>2_Naturstyrelsen</vt:lpstr>
      <vt:lpstr>3_Naturstyrelsen</vt:lpstr>
      <vt:lpstr>4_Naturstyrelsen</vt:lpstr>
      <vt:lpstr>5_Naturstyrelsen</vt:lpstr>
      <vt:lpstr>Formandens beretning DN Fredericia</vt:lpstr>
      <vt:lpstr>§ 5. Afdelinger </vt:lpstr>
      <vt:lpstr>Arbejdet i bestyrelsen</vt:lpstr>
      <vt:lpstr>Lidt mere om bestyrelsen</vt:lpstr>
      <vt:lpstr>Trelde Skov - fredningssag - opdatering </vt:lpstr>
      <vt:lpstr>Trelde Skov - fredningssag - opdatering </vt:lpstr>
      <vt:lpstr> Spørgsmål ? </vt:lpstr>
      <vt:lpstr> Velkommen til Niels Ole Præstbro –  Naturpark Lillebælt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Julia Juhl Weisser (jujuw)</dc:creator>
  <cp:lastModifiedBy>Jens Aamand Kristensen (jenak)</cp:lastModifiedBy>
  <cp:revision>170</cp:revision>
  <cp:lastPrinted>2018-09-14T09:03:43Z</cp:lastPrinted>
  <dcterms:created xsi:type="dcterms:W3CDTF">2016-11-21T10:22:56Z</dcterms:created>
  <dcterms:modified xsi:type="dcterms:W3CDTF">2024-10-28T13:45:03Z</dcterms:modified>
</cp:coreProperties>
</file>